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media/image17.svg" ContentType="image/svg+xml"/>
  <Override PartName="/ppt/media/image19.svg" ContentType="image/svg+xml"/>
  <Override PartName="/ppt/media/image21.svg" ContentType="image/svg+xml"/>
  <Override PartName="/ppt/media/image23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3" r:id="rId3"/>
  </p:sldMasterIdLst>
  <p:notesMasterIdLst>
    <p:notesMasterId r:id="rId10"/>
  </p:notesMasterIdLst>
  <p:handoutMasterIdLst>
    <p:handoutMasterId r:id="rId27"/>
  </p:handoutMasterIdLst>
  <p:sldIdLst>
    <p:sldId id="410" r:id="rId4"/>
    <p:sldId id="517" r:id="rId5"/>
    <p:sldId id="462" r:id="rId6"/>
    <p:sldId id="467" r:id="rId7"/>
    <p:sldId id="484" r:id="rId8"/>
    <p:sldId id="501" r:id="rId9"/>
    <p:sldId id="496" r:id="rId11"/>
    <p:sldId id="512" r:id="rId12"/>
    <p:sldId id="510" r:id="rId13"/>
    <p:sldId id="513" r:id="rId14"/>
    <p:sldId id="469" r:id="rId15"/>
    <p:sldId id="468" r:id="rId16"/>
    <p:sldId id="487" r:id="rId17"/>
    <p:sldId id="486" r:id="rId18"/>
    <p:sldId id="491" r:id="rId19"/>
    <p:sldId id="488" r:id="rId20"/>
    <p:sldId id="489" r:id="rId21"/>
    <p:sldId id="508" r:id="rId22"/>
    <p:sldId id="515" r:id="rId23"/>
    <p:sldId id="498" r:id="rId24"/>
    <p:sldId id="500" r:id="rId25"/>
    <p:sldId id="466" r:id="rId26"/>
  </p:sldIdLst>
  <p:sldSz cx="12192000" cy="6858000"/>
  <p:notesSz cx="6858000" cy="9144000"/>
  <p:custDataLst>
    <p:tags r:id="rId3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08" userDrawn="1">
          <p15:clr>
            <a:srgbClr val="A4A3A4"/>
          </p15:clr>
        </p15:guide>
        <p15:guide id="2" pos="383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F7F7F"/>
    <a:srgbClr val="595959"/>
    <a:srgbClr val="138DCC"/>
    <a:srgbClr val="7DCAFF"/>
    <a:srgbClr val="0070C0"/>
    <a:srgbClr val="A9E3F2"/>
    <a:srgbClr val="CCEDF7"/>
    <a:srgbClr val="8FD7ED"/>
    <a:srgbClr val="FFFFFF"/>
    <a:srgbClr val="BAE2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99" d="100"/>
          <a:sy n="99" d="100"/>
        </p:scale>
        <p:origin x="84" y="582"/>
      </p:cViewPr>
      <p:guideLst>
        <p:guide orient="horz" pos="2308"/>
        <p:guide pos="3839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1" Type="http://schemas.openxmlformats.org/officeDocument/2006/relationships/tags" Target="tags/tag281.xml"/><Relationship Id="rId30" Type="http://schemas.openxmlformats.org/officeDocument/2006/relationships/tableStyles" Target="tableStyles.xml"/><Relationship Id="rId3" Type="http://schemas.openxmlformats.org/officeDocument/2006/relationships/slideMaster" Target="slideMasters/slideMaster2.xml"/><Relationship Id="rId29" Type="http://schemas.openxmlformats.org/officeDocument/2006/relationships/viewProps" Target="viewProps.xml"/><Relationship Id="rId28" Type="http://schemas.openxmlformats.org/officeDocument/2006/relationships/presProps" Target="presProps.xml"/><Relationship Id="rId27" Type="http://schemas.openxmlformats.org/officeDocument/2006/relationships/handoutMaster" Target="handoutMasters/handoutMaster1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4" Type="http://schemas.openxmlformats.org/officeDocument/2006/relationships/tags" Target="../tags/tag59.xml"/><Relationship Id="rId3" Type="http://schemas.openxmlformats.org/officeDocument/2006/relationships/tags" Target="../tags/tag58.xml"/><Relationship Id="rId2" Type="http://schemas.openxmlformats.org/officeDocument/2006/relationships/tags" Target="../tags/tag57.xm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9" Type="http://schemas.openxmlformats.org/officeDocument/2006/relationships/tags" Target="../tags/tag67.xml"/><Relationship Id="rId8" Type="http://schemas.openxmlformats.org/officeDocument/2006/relationships/tags" Target="../tags/tag66.xml"/><Relationship Id="rId7" Type="http://schemas.openxmlformats.org/officeDocument/2006/relationships/tags" Target="../tags/tag65.xml"/><Relationship Id="rId6" Type="http://schemas.openxmlformats.org/officeDocument/2006/relationships/tags" Target="../tags/tag64.xml"/><Relationship Id="rId5" Type="http://schemas.openxmlformats.org/officeDocument/2006/relationships/tags" Target="../tags/tag63.xml"/><Relationship Id="rId4" Type="http://schemas.openxmlformats.org/officeDocument/2006/relationships/tags" Target="../tags/tag62.xml"/><Relationship Id="rId3" Type="http://schemas.openxmlformats.org/officeDocument/2006/relationships/tags" Target="../tags/tag61.xml"/><Relationship Id="rId2" Type="http://schemas.openxmlformats.org/officeDocument/2006/relationships/tags" Target="../tags/tag60.xm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tags" Target="../tags/tag74.xml"/><Relationship Id="rId7" Type="http://schemas.openxmlformats.org/officeDocument/2006/relationships/tags" Target="../tags/tag73.xml"/><Relationship Id="rId6" Type="http://schemas.openxmlformats.org/officeDocument/2006/relationships/tags" Target="../tags/tag72.xml"/><Relationship Id="rId5" Type="http://schemas.openxmlformats.org/officeDocument/2006/relationships/tags" Target="../tags/tag71.xml"/><Relationship Id="rId4" Type="http://schemas.openxmlformats.org/officeDocument/2006/relationships/tags" Target="../tags/tag70.xml"/><Relationship Id="rId3" Type="http://schemas.openxmlformats.org/officeDocument/2006/relationships/tags" Target="../tags/tag69.xml"/><Relationship Id="rId2" Type="http://schemas.openxmlformats.org/officeDocument/2006/relationships/tags" Target="../tags/tag68.xml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6" Type="http://schemas.openxmlformats.org/officeDocument/2006/relationships/tags" Target="../tags/tag85.xml"/><Relationship Id="rId5" Type="http://schemas.openxmlformats.org/officeDocument/2006/relationships/tags" Target="../tags/tag84.xml"/><Relationship Id="rId4" Type="http://schemas.openxmlformats.org/officeDocument/2006/relationships/tags" Target="../tags/tag83.xml"/><Relationship Id="rId3" Type="http://schemas.openxmlformats.org/officeDocument/2006/relationships/tags" Target="../tags/tag82.xml"/><Relationship Id="rId2" Type="http://schemas.openxmlformats.org/officeDocument/2006/relationships/tags" Target="../tags/tag81.xm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6" Type="http://schemas.openxmlformats.org/officeDocument/2006/relationships/tags" Target="../tags/tag90.xml"/><Relationship Id="rId5" Type="http://schemas.openxmlformats.org/officeDocument/2006/relationships/tags" Target="../tags/tag89.xml"/><Relationship Id="rId4" Type="http://schemas.openxmlformats.org/officeDocument/2006/relationships/tags" Target="../tags/tag88.xml"/><Relationship Id="rId3" Type="http://schemas.openxmlformats.org/officeDocument/2006/relationships/tags" Target="../tags/tag87.xml"/><Relationship Id="rId2" Type="http://schemas.openxmlformats.org/officeDocument/2006/relationships/tags" Target="../tags/tag86.xm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6" Type="http://schemas.openxmlformats.org/officeDocument/2006/relationships/tags" Target="../tags/tag95.xml"/><Relationship Id="rId5" Type="http://schemas.openxmlformats.org/officeDocument/2006/relationships/tags" Target="../tags/tag94.xml"/><Relationship Id="rId4" Type="http://schemas.openxmlformats.org/officeDocument/2006/relationships/tags" Target="../tags/tag93.xml"/><Relationship Id="rId3" Type="http://schemas.openxmlformats.org/officeDocument/2006/relationships/tags" Target="../tags/tag92.xml"/><Relationship Id="rId2" Type="http://schemas.openxmlformats.org/officeDocument/2006/relationships/tags" Target="../tags/tag91.xml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7" Type="http://schemas.openxmlformats.org/officeDocument/2006/relationships/tags" Target="../tags/tag101.xml"/><Relationship Id="rId6" Type="http://schemas.openxmlformats.org/officeDocument/2006/relationships/tags" Target="../tags/tag100.xml"/><Relationship Id="rId5" Type="http://schemas.openxmlformats.org/officeDocument/2006/relationships/tags" Target="../tags/tag99.xml"/><Relationship Id="rId4" Type="http://schemas.openxmlformats.org/officeDocument/2006/relationships/tags" Target="../tags/tag98.xml"/><Relationship Id="rId3" Type="http://schemas.openxmlformats.org/officeDocument/2006/relationships/tags" Target="../tags/tag97.xml"/><Relationship Id="rId2" Type="http://schemas.openxmlformats.org/officeDocument/2006/relationships/tags" Target="../tags/tag96.xml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9" Type="http://schemas.openxmlformats.org/officeDocument/2006/relationships/tags" Target="../tags/tag109.xml"/><Relationship Id="rId8" Type="http://schemas.openxmlformats.org/officeDocument/2006/relationships/tags" Target="../tags/tag108.xml"/><Relationship Id="rId7" Type="http://schemas.openxmlformats.org/officeDocument/2006/relationships/tags" Target="../tags/tag107.xml"/><Relationship Id="rId6" Type="http://schemas.openxmlformats.org/officeDocument/2006/relationships/tags" Target="../tags/tag106.xml"/><Relationship Id="rId5" Type="http://schemas.openxmlformats.org/officeDocument/2006/relationships/tags" Target="../tags/tag105.xml"/><Relationship Id="rId4" Type="http://schemas.openxmlformats.org/officeDocument/2006/relationships/tags" Target="../tags/tag104.xml"/><Relationship Id="rId3" Type="http://schemas.openxmlformats.org/officeDocument/2006/relationships/tags" Target="../tags/tag103.xml"/><Relationship Id="rId2" Type="http://schemas.openxmlformats.org/officeDocument/2006/relationships/tags" Target="../tags/tag102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5" Type="http://schemas.openxmlformats.org/officeDocument/2006/relationships/tags" Target="../tags/tag113.xml"/><Relationship Id="rId4" Type="http://schemas.openxmlformats.org/officeDocument/2006/relationships/tags" Target="../tags/tag112.xml"/><Relationship Id="rId3" Type="http://schemas.openxmlformats.org/officeDocument/2006/relationships/tags" Target="../tags/tag111.xml"/><Relationship Id="rId2" Type="http://schemas.openxmlformats.org/officeDocument/2006/relationships/tags" Target="../tags/tag110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4" Type="http://schemas.openxmlformats.org/officeDocument/2006/relationships/tags" Target="../tags/tag116.xml"/><Relationship Id="rId3" Type="http://schemas.openxmlformats.org/officeDocument/2006/relationships/tags" Target="../tags/tag115.xml"/><Relationship Id="rId2" Type="http://schemas.openxmlformats.org/officeDocument/2006/relationships/tags" Target="../tags/tag114.xm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7" Type="http://schemas.openxmlformats.org/officeDocument/2006/relationships/tags" Target="../tags/tag122.xml"/><Relationship Id="rId6" Type="http://schemas.openxmlformats.org/officeDocument/2006/relationships/tags" Target="../tags/tag121.xml"/><Relationship Id="rId5" Type="http://schemas.openxmlformats.org/officeDocument/2006/relationships/tags" Target="../tags/tag120.xml"/><Relationship Id="rId4" Type="http://schemas.openxmlformats.org/officeDocument/2006/relationships/tags" Target="../tags/tag119.xml"/><Relationship Id="rId3" Type="http://schemas.openxmlformats.org/officeDocument/2006/relationships/tags" Target="../tags/tag118.xml"/><Relationship Id="rId2" Type="http://schemas.openxmlformats.org/officeDocument/2006/relationships/tags" Target="../tags/tag117.xml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6" Type="http://schemas.openxmlformats.org/officeDocument/2006/relationships/tags" Target="../tags/tag127.xml"/><Relationship Id="rId5" Type="http://schemas.openxmlformats.org/officeDocument/2006/relationships/tags" Target="../tags/tag126.xml"/><Relationship Id="rId4" Type="http://schemas.openxmlformats.org/officeDocument/2006/relationships/tags" Target="../tags/tag125.xml"/><Relationship Id="rId3" Type="http://schemas.openxmlformats.org/officeDocument/2006/relationships/tags" Target="../tags/tag124.xml"/><Relationship Id="rId2" Type="http://schemas.openxmlformats.org/officeDocument/2006/relationships/tags" Target="../tags/tag123.xml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5" Type="http://schemas.openxmlformats.org/officeDocument/2006/relationships/tags" Target="../tags/tag131.xml"/><Relationship Id="rId4" Type="http://schemas.openxmlformats.org/officeDocument/2006/relationships/tags" Target="../tags/tag130.xml"/><Relationship Id="rId3" Type="http://schemas.openxmlformats.org/officeDocument/2006/relationships/tags" Target="../tags/tag129.xml"/><Relationship Id="rId2" Type="http://schemas.openxmlformats.org/officeDocument/2006/relationships/tags" Target="../tags/tag128.xml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6" Type="http://schemas.openxmlformats.org/officeDocument/2006/relationships/tags" Target="../tags/tag136.xml"/><Relationship Id="rId5" Type="http://schemas.openxmlformats.org/officeDocument/2006/relationships/tags" Target="../tags/tag135.xml"/><Relationship Id="rId4" Type="http://schemas.openxmlformats.org/officeDocument/2006/relationships/tags" Target="../tags/tag134.xml"/><Relationship Id="rId3" Type="http://schemas.openxmlformats.org/officeDocument/2006/relationships/tags" Target="../tags/tag133.xml"/><Relationship Id="rId2" Type="http://schemas.openxmlformats.org/officeDocument/2006/relationships/tags" Target="../tags/tag132.xml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4" Type="http://schemas.openxmlformats.org/officeDocument/2006/relationships/tags" Target="../tags/tag139.xml"/><Relationship Id="rId3" Type="http://schemas.openxmlformats.org/officeDocument/2006/relationships/tags" Target="../tags/tag138.xml"/><Relationship Id="rId2" Type="http://schemas.openxmlformats.org/officeDocument/2006/relationships/tags" Target="../tags/tag137.xml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9" Type="http://schemas.openxmlformats.org/officeDocument/2006/relationships/tags" Target="../tags/tag147.xml"/><Relationship Id="rId8" Type="http://schemas.openxmlformats.org/officeDocument/2006/relationships/tags" Target="../tags/tag146.xml"/><Relationship Id="rId7" Type="http://schemas.openxmlformats.org/officeDocument/2006/relationships/tags" Target="../tags/tag145.xml"/><Relationship Id="rId6" Type="http://schemas.openxmlformats.org/officeDocument/2006/relationships/tags" Target="../tags/tag144.xml"/><Relationship Id="rId5" Type="http://schemas.openxmlformats.org/officeDocument/2006/relationships/tags" Target="../tags/tag143.xml"/><Relationship Id="rId4" Type="http://schemas.openxmlformats.org/officeDocument/2006/relationships/tags" Target="../tags/tag142.xml"/><Relationship Id="rId3" Type="http://schemas.openxmlformats.org/officeDocument/2006/relationships/tags" Target="../tags/tag141.xml"/><Relationship Id="rId2" Type="http://schemas.openxmlformats.org/officeDocument/2006/relationships/tags" Target="../tags/tag140.xml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8" Type="http://schemas.openxmlformats.org/officeDocument/2006/relationships/tags" Target="../tags/tag154.xml"/><Relationship Id="rId7" Type="http://schemas.openxmlformats.org/officeDocument/2006/relationships/tags" Target="../tags/tag153.xml"/><Relationship Id="rId6" Type="http://schemas.openxmlformats.org/officeDocument/2006/relationships/tags" Target="../tags/tag152.xml"/><Relationship Id="rId5" Type="http://schemas.openxmlformats.org/officeDocument/2006/relationships/tags" Target="../tags/tag151.xml"/><Relationship Id="rId4" Type="http://schemas.openxmlformats.org/officeDocument/2006/relationships/tags" Target="../tags/tag150.xml"/><Relationship Id="rId3" Type="http://schemas.openxmlformats.org/officeDocument/2006/relationships/tags" Target="../tags/tag149.xml"/><Relationship Id="rId2" Type="http://schemas.openxmlformats.org/officeDocument/2006/relationships/tags" Target="../tags/tag148.xml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 b="1" i="0" spc="300" baseline="0">
                <a:solidFill>
                  <a:schemeClr val="tx1">
                    <a:lumMod val="85000"/>
                    <a:lumOff val="15000"/>
                  </a:schemeClr>
                </a:solidFill>
                <a:effectLst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 eaLnBrk="1" fontAlgn="auto" latinLnBrk="0" hangingPunct="1">
              <a:lnSpc>
                <a:spcPct val="110000"/>
              </a:lnSpc>
              <a:buNone/>
              <a:defRPr sz="240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>
            <a:lvl1pPr marL="228600" indent="-228600" eaLnBrk="1" fontAlgn="auto" latinLnBrk="0" hangingPunct="1">
              <a:lnSpc>
                <a:spcPct val="130000"/>
              </a:lnSpc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2pPr>
            <a:lvl3pPr marL="1143000" indent="-2286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3pPr>
            <a:lvl4pPr marL="1600200" indent="-228600" eaLnBrk="1" fontAlgn="auto" latinLnBrk="0" hangingPunct="1">
              <a:lnSpc>
                <a:spcPct val="120000"/>
              </a:lnSpc>
              <a:buFont typeface="Wingdings" panose="05000000000000000000" charset="0"/>
              <a:buChar char="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4pPr>
            <a:lvl5pPr marL="2057400" indent="-2286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•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60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  <a:endParaRPr>
              <a:sym typeface="+mn-ea"/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文右内容_1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ctrTitle" idx="16385" hasCustomPrompt="1"/>
            <p:custDataLst>
              <p:tags r:id="rId2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idx="16387" hasCustomPrompt="1"/>
            <p:custDataLst>
              <p:tags r:id="rId3"/>
            </p:custDataLst>
          </p:nvPr>
        </p:nvSpPr>
        <p:spPr>
          <a:xfrm>
            <a:off x="6096000" y="1524000"/>
            <a:ext cx="5486400" cy="4724400"/>
          </a:xfrm>
          <a:custGeom>
            <a:avLst/>
            <a:gdLst>
              <a:gd name="connisteX0" fmla="*/ 0 w 5486400"/>
              <a:gd name="connsiteY0" fmla="*/ 203200 h 4724400"/>
              <a:gd name="connisteX1" fmla="*/ 203200 w 5486400"/>
              <a:gd name="connsiteY1" fmla="*/ 0 h 4724400"/>
              <a:gd name="connisteX2" fmla="*/ 5283200 w 5486400"/>
              <a:gd name="connsiteY2" fmla="*/ 0 h 4724400"/>
              <a:gd name="connisteX3" fmla="*/ 5486400 w 5486400"/>
              <a:gd name="connsiteY3" fmla="*/ 203200 h 4724400"/>
              <a:gd name="connisteX4" fmla="*/ 5486400 w 5486400"/>
              <a:gd name="connsiteY4" fmla="*/ 4521200 h 4724400"/>
              <a:gd name="connisteX5" fmla="*/ 5283200 w 5486400"/>
              <a:gd name="connsiteY5" fmla="*/ 4724400 h 4724400"/>
              <a:gd name="connisteX6" fmla="*/ 203200 w 5486400"/>
              <a:gd name="connsiteY6" fmla="*/ 4724400 h 4724400"/>
              <a:gd name="connisteX7" fmla="*/ 0 w 5486400"/>
              <a:gd name="connsiteY7" fmla="*/ 4521200 h 4724400"/>
              <a:gd name="connisteX8" fmla="*/ 0 w 5486400"/>
              <a:gd name="connsiteY8" fmla="*/ 20320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486400" h="4724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283200" y="0"/>
                </a:lnTo>
                <a:cubicBezTo>
                  <a:pt x="5395424" y="0"/>
                  <a:pt x="5486400" y="90976"/>
                  <a:pt x="5486400" y="203200"/>
                </a:cubicBezTo>
                <a:lnTo>
                  <a:pt x="5486400" y="4521200"/>
                </a:lnTo>
                <a:cubicBezTo>
                  <a:pt x="5486400" y="4633424"/>
                  <a:pt x="5395424" y="4724400"/>
                  <a:pt x="5283200" y="4724400"/>
                </a:cubicBezTo>
                <a:lnTo>
                  <a:pt x="203200" y="4724400"/>
                </a:lnTo>
                <a:cubicBezTo>
                  <a:pt x="90976" y="4724400"/>
                  <a:pt x="0" y="4633424"/>
                  <a:pt x="0" y="45212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8" name="文本占位符 7"/>
          <p:cNvSpPr>
            <a:spLocks noGrp="1"/>
          </p:cNvSpPr>
          <p:nvPr>
            <p:ph type="body" idx="16386" hasCustomPrompt="1"/>
            <p:custDataLst>
              <p:tags r:id="rId4"/>
            </p:custDataLst>
          </p:nvPr>
        </p:nvSpPr>
        <p:spPr>
          <a:xfrm>
            <a:off x="609600" y="1524000"/>
            <a:ext cx="5029200" cy="472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单击此处添加正文</a:t>
            </a:r>
            <a:endParaRPr lang="zh-CN" altLang="en-US" smtClean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内容右多文_3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ctrTitle" idx="16385" hasCustomPrompt="1"/>
            <p:custDataLst>
              <p:tags r:id="rId2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idx="16392" hasCustomPrompt="1"/>
            <p:custDataLst>
              <p:tags r:id="rId3"/>
            </p:custDataLst>
          </p:nvPr>
        </p:nvSpPr>
        <p:spPr>
          <a:xfrm>
            <a:off x="609600" y="1524000"/>
            <a:ext cx="5486400" cy="4724400"/>
          </a:xfrm>
          <a:custGeom>
            <a:avLst/>
            <a:gdLst>
              <a:gd name="connisteX0" fmla="*/ 0 w 5486400"/>
              <a:gd name="connsiteY0" fmla="*/ 203200 h 4724400"/>
              <a:gd name="connisteX1" fmla="*/ 203200 w 5486400"/>
              <a:gd name="connsiteY1" fmla="*/ 0 h 4724400"/>
              <a:gd name="connisteX2" fmla="*/ 5283200 w 5486400"/>
              <a:gd name="connsiteY2" fmla="*/ 0 h 4724400"/>
              <a:gd name="connisteX3" fmla="*/ 5486400 w 5486400"/>
              <a:gd name="connsiteY3" fmla="*/ 203200 h 4724400"/>
              <a:gd name="connisteX4" fmla="*/ 5486400 w 5486400"/>
              <a:gd name="connsiteY4" fmla="*/ 4521200 h 4724400"/>
              <a:gd name="connisteX5" fmla="*/ 5283200 w 5486400"/>
              <a:gd name="connsiteY5" fmla="*/ 4724400 h 4724400"/>
              <a:gd name="connisteX6" fmla="*/ 203200 w 5486400"/>
              <a:gd name="connsiteY6" fmla="*/ 4724400 h 4724400"/>
              <a:gd name="connisteX7" fmla="*/ 0 w 5486400"/>
              <a:gd name="connsiteY7" fmla="*/ 4521200 h 4724400"/>
              <a:gd name="connisteX8" fmla="*/ 0 w 5486400"/>
              <a:gd name="connsiteY8" fmla="*/ 20320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486400" h="4724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283200" y="0"/>
                </a:lnTo>
                <a:cubicBezTo>
                  <a:pt x="5395424" y="0"/>
                  <a:pt x="5486400" y="90976"/>
                  <a:pt x="5486400" y="203200"/>
                </a:cubicBezTo>
                <a:lnTo>
                  <a:pt x="5486400" y="4521200"/>
                </a:lnTo>
                <a:cubicBezTo>
                  <a:pt x="5486400" y="4633424"/>
                  <a:pt x="5395424" y="4724400"/>
                  <a:pt x="5283200" y="4724400"/>
                </a:cubicBezTo>
                <a:lnTo>
                  <a:pt x="203200" y="4724400"/>
                </a:lnTo>
                <a:cubicBezTo>
                  <a:pt x="90976" y="4724400"/>
                  <a:pt x="0" y="4633424"/>
                  <a:pt x="0" y="45212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8" name="文本占位符 7"/>
          <p:cNvSpPr>
            <a:spLocks noGrp="1"/>
          </p:cNvSpPr>
          <p:nvPr>
            <p:ph type="body" idx="16386" hasCustomPrompt="1"/>
            <p:custDataLst>
              <p:tags r:id="rId4"/>
            </p:custDataLst>
          </p:nvPr>
        </p:nvSpPr>
        <p:spPr>
          <a:xfrm>
            <a:off x="6553200" y="1524000"/>
            <a:ext cx="5029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9" name="文本占位符 8"/>
          <p:cNvSpPr>
            <a:spLocks noGrp="1"/>
          </p:cNvSpPr>
          <p:nvPr>
            <p:ph type="body" idx="16387" hasCustomPrompt="1"/>
            <p:custDataLst>
              <p:tags r:id="rId5"/>
            </p:custDataLst>
          </p:nvPr>
        </p:nvSpPr>
        <p:spPr>
          <a:xfrm>
            <a:off x="6553200" y="2082800"/>
            <a:ext cx="50292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0" name="文本占位符 9"/>
          <p:cNvSpPr>
            <a:spLocks noGrp="1"/>
          </p:cNvSpPr>
          <p:nvPr>
            <p:ph type="body" idx="16388" hasCustomPrompt="1"/>
            <p:custDataLst>
              <p:tags r:id="rId6"/>
            </p:custDataLst>
          </p:nvPr>
        </p:nvSpPr>
        <p:spPr>
          <a:xfrm>
            <a:off x="6553200" y="3302000"/>
            <a:ext cx="5029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1" name="文本占位符 10"/>
          <p:cNvSpPr>
            <a:spLocks noGrp="1"/>
          </p:cNvSpPr>
          <p:nvPr>
            <p:ph type="body" idx="16389" hasCustomPrompt="1"/>
            <p:custDataLst>
              <p:tags r:id="rId7"/>
            </p:custDataLst>
          </p:nvPr>
        </p:nvSpPr>
        <p:spPr>
          <a:xfrm>
            <a:off x="6553200" y="3860800"/>
            <a:ext cx="50292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2" name="文本占位符 11"/>
          <p:cNvSpPr>
            <a:spLocks noGrp="1"/>
          </p:cNvSpPr>
          <p:nvPr>
            <p:ph type="body" idx="16390" hasCustomPrompt="1"/>
            <p:custDataLst>
              <p:tags r:id="rId8"/>
            </p:custDataLst>
          </p:nvPr>
        </p:nvSpPr>
        <p:spPr>
          <a:xfrm>
            <a:off x="6553200" y="5080000"/>
            <a:ext cx="5029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3" name="文本占位符 12"/>
          <p:cNvSpPr>
            <a:spLocks noGrp="1"/>
          </p:cNvSpPr>
          <p:nvPr>
            <p:ph type="body" idx="16391" hasCustomPrompt="1"/>
            <p:custDataLst>
              <p:tags r:id="rId9"/>
            </p:custDataLst>
          </p:nvPr>
        </p:nvSpPr>
        <p:spPr>
          <a:xfrm>
            <a:off x="6553200" y="5638800"/>
            <a:ext cx="50292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多列文本_2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ctrTitle" idx="16385" hasCustomPrompt="1"/>
            <p:custDataLst>
              <p:tags r:id="rId2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idx="16386" hasCustomPrompt="1"/>
            <p:custDataLst>
              <p:tags r:id="rId3"/>
            </p:custDataLst>
          </p:nvPr>
        </p:nvSpPr>
        <p:spPr>
          <a:xfrm>
            <a:off x="609600" y="1524000"/>
            <a:ext cx="5334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8" name="装饰  7"/>
          <p:cNvSpPr>
            <a:spLocks noGrp="1"/>
          </p:cNvSpPr>
          <p:nvPr>
            <p:ph type="body" idx="16390" hasCustomPrompt="1"/>
            <p:custDataLst>
              <p:tags r:id="rId4"/>
            </p:custDataLst>
          </p:nvPr>
        </p:nvSpPr>
        <p:spPr>
          <a:xfrm>
            <a:off x="609600" y="2082800"/>
            <a:ext cx="5334000" cy="4165600"/>
          </a:xfrm>
          <a:custGeom>
            <a:avLst/>
            <a:gdLst>
              <a:gd name="connisteX0" fmla="*/ 0 w 5334000"/>
              <a:gd name="connsiteY0" fmla="*/ 203200 h 4165600"/>
              <a:gd name="connisteX1" fmla="*/ 203200 w 5334000"/>
              <a:gd name="connsiteY1" fmla="*/ 0 h 4165600"/>
              <a:gd name="connisteX2" fmla="*/ 5130800 w 5334000"/>
              <a:gd name="connsiteY2" fmla="*/ 0 h 4165600"/>
              <a:gd name="connisteX3" fmla="*/ 5334000 w 5334000"/>
              <a:gd name="connsiteY3" fmla="*/ 203200 h 4165600"/>
              <a:gd name="connisteX4" fmla="*/ 5334000 w 5334000"/>
              <a:gd name="connsiteY4" fmla="*/ 3962400 h 4165600"/>
              <a:gd name="connisteX5" fmla="*/ 5130800 w 5334000"/>
              <a:gd name="connsiteY5" fmla="*/ 4165600 h 4165600"/>
              <a:gd name="connisteX6" fmla="*/ 203200 w 5334000"/>
              <a:gd name="connsiteY6" fmla="*/ 4165600 h 4165600"/>
              <a:gd name="connisteX7" fmla="*/ 0 w 5334000"/>
              <a:gd name="connsiteY7" fmla="*/ 3962400 h 4165600"/>
              <a:gd name="connisteX8" fmla="*/ 0 w 5334000"/>
              <a:gd name="connsiteY8" fmla="*/ 203200 h 4165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334000" h="41656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130800" y="0"/>
                </a:lnTo>
                <a:cubicBezTo>
                  <a:pt x="5243024" y="0"/>
                  <a:pt x="5334000" y="90976"/>
                  <a:pt x="5334000" y="203200"/>
                </a:cubicBezTo>
                <a:lnTo>
                  <a:pt x="5334000" y="3962400"/>
                </a:lnTo>
                <a:cubicBezTo>
                  <a:pt x="5334000" y="4074624"/>
                  <a:pt x="5243024" y="4165600"/>
                  <a:pt x="5130800" y="4165600"/>
                </a:cubicBezTo>
                <a:lnTo>
                  <a:pt x="203200" y="4165600"/>
                </a:lnTo>
                <a:cubicBezTo>
                  <a:pt x="90976" y="4165600"/>
                  <a:pt x="0" y="4074624"/>
                  <a:pt x="0" y="39624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10000"/>
                  <a:lumOff val="90000"/>
                </a:schemeClr>
              </a:gs>
              <a:gs pos="100000">
                <a:schemeClr val="accent1">
                  <a:lumMod val="10000"/>
                  <a:lumOff val="9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9" name="文本占位符 8"/>
          <p:cNvSpPr>
            <a:spLocks noGrp="1"/>
          </p:cNvSpPr>
          <p:nvPr>
            <p:ph type="body" idx="16387" hasCustomPrompt="1"/>
            <p:custDataLst>
              <p:tags r:id="rId5"/>
            </p:custDataLst>
          </p:nvPr>
        </p:nvSpPr>
        <p:spPr>
          <a:xfrm>
            <a:off x="914400" y="2641600"/>
            <a:ext cx="4724400" cy="30480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0" name="文本占位符 9"/>
          <p:cNvSpPr>
            <a:spLocks noGrp="1"/>
          </p:cNvSpPr>
          <p:nvPr>
            <p:ph type="body" idx="16388" hasCustomPrompt="1"/>
            <p:custDataLst>
              <p:tags r:id="rId6"/>
            </p:custDataLst>
          </p:nvPr>
        </p:nvSpPr>
        <p:spPr>
          <a:xfrm>
            <a:off x="6248400" y="1524000"/>
            <a:ext cx="5334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1" name="装饰  0"/>
          <p:cNvSpPr>
            <a:spLocks noGrp="1"/>
          </p:cNvSpPr>
          <p:nvPr>
            <p:ph type="body" idx="16391" hasCustomPrompt="1"/>
            <p:custDataLst>
              <p:tags r:id="rId7"/>
            </p:custDataLst>
          </p:nvPr>
        </p:nvSpPr>
        <p:spPr>
          <a:xfrm>
            <a:off x="6248400" y="2082800"/>
            <a:ext cx="5334000" cy="4165600"/>
          </a:xfrm>
          <a:custGeom>
            <a:avLst/>
            <a:gdLst>
              <a:gd name="connisteX0" fmla="*/ 0 w 5334000"/>
              <a:gd name="connsiteY0" fmla="*/ 203200 h 4165600"/>
              <a:gd name="connisteX1" fmla="*/ 203200 w 5334000"/>
              <a:gd name="connsiteY1" fmla="*/ 0 h 4165600"/>
              <a:gd name="connisteX2" fmla="*/ 5130800 w 5334000"/>
              <a:gd name="connsiteY2" fmla="*/ 0 h 4165600"/>
              <a:gd name="connisteX3" fmla="*/ 5334000 w 5334000"/>
              <a:gd name="connsiteY3" fmla="*/ 203200 h 4165600"/>
              <a:gd name="connisteX4" fmla="*/ 5334000 w 5334000"/>
              <a:gd name="connsiteY4" fmla="*/ 3962400 h 4165600"/>
              <a:gd name="connisteX5" fmla="*/ 5130800 w 5334000"/>
              <a:gd name="connsiteY5" fmla="*/ 4165600 h 4165600"/>
              <a:gd name="connisteX6" fmla="*/ 203200 w 5334000"/>
              <a:gd name="connsiteY6" fmla="*/ 4165600 h 4165600"/>
              <a:gd name="connisteX7" fmla="*/ 0 w 5334000"/>
              <a:gd name="connsiteY7" fmla="*/ 3962400 h 4165600"/>
              <a:gd name="connisteX8" fmla="*/ 0 w 5334000"/>
              <a:gd name="connsiteY8" fmla="*/ 203200 h 4165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334000" h="41656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130800" y="0"/>
                </a:lnTo>
                <a:cubicBezTo>
                  <a:pt x="5243024" y="0"/>
                  <a:pt x="5334000" y="90976"/>
                  <a:pt x="5334000" y="203200"/>
                </a:cubicBezTo>
                <a:lnTo>
                  <a:pt x="5334000" y="3962400"/>
                </a:lnTo>
                <a:cubicBezTo>
                  <a:pt x="5334000" y="4074624"/>
                  <a:pt x="5243024" y="4165600"/>
                  <a:pt x="5130800" y="4165600"/>
                </a:cubicBezTo>
                <a:lnTo>
                  <a:pt x="203200" y="4165600"/>
                </a:lnTo>
                <a:cubicBezTo>
                  <a:pt x="90976" y="4165600"/>
                  <a:pt x="0" y="4074624"/>
                  <a:pt x="0" y="39624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10000"/>
                  <a:lumOff val="90000"/>
                </a:schemeClr>
              </a:gs>
              <a:gs pos="100000">
                <a:schemeClr val="accent1">
                  <a:lumMod val="10000"/>
                  <a:lumOff val="9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2" name="文本占位符 11"/>
          <p:cNvSpPr>
            <a:spLocks noGrp="1"/>
          </p:cNvSpPr>
          <p:nvPr>
            <p:ph type="body" idx="16389" hasCustomPrompt="1"/>
            <p:custDataLst>
              <p:tags r:id="rId8"/>
            </p:custDataLst>
          </p:nvPr>
        </p:nvSpPr>
        <p:spPr>
          <a:xfrm>
            <a:off x="6553200" y="2641600"/>
            <a:ext cx="4724400" cy="30480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 b="1" i="0" spc="300" baseline="0">
                <a:solidFill>
                  <a:schemeClr val="tx1">
                    <a:lumMod val="85000"/>
                    <a:lumOff val="15000"/>
                  </a:schemeClr>
                </a:solidFill>
                <a:effectLst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 eaLnBrk="1" fontAlgn="auto" latinLnBrk="0" hangingPunct="1">
              <a:lnSpc>
                <a:spcPct val="110000"/>
              </a:lnSpc>
              <a:buNone/>
              <a:defRPr sz="240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  <a:lvl6pPr marL="2286000" indent="0">
              <a:buNone/>
              <a:defRPr/>
            </a:lvl6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 b="1" i="0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 eaLnBrk="1" fontAlgn="auto" latinLnBrk="0" hangingPunct="1">
              <a:lnSpc>
                <a:spcPct val="130000"/>
              </a:lnSpc>
              <a:buNone/>
              <a:defRPr kumimoji="0" lang="zh-CN" altLang="en-US" sz="1800" b="0" i="0" u="none" strike="noStrike" kern="1200" cap="none" spc="150" normalizeH="0" baseline="0" noProof="1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>
            <a:lvl1pPr marL="228600" indent="-228600" eaLnBrk="1" fontAlgn="auto" latinLnBrk="0" hangingPunct="1">
              <a:lnSpc>
                <a:spcPct val="130000"/>
              </a:lnSpc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eaLnBrk="1" fontAlgn="auto" latinLnBrk="0" hangingPunct="1">
              <a:lnSpc>
                <a:spcPct val="120000"/>
              </a:lnSpc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eaLnBrk="1" fontAlgn="auto" latinLnBrk="0" hangingPunct="1">
              <a:lnSpc>
                <a:spcPct val="120000"/>
              </a:lnSpc>
              <a:defRPr sz="1400"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1"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1" i="0" u="none" strike="noStrike" kern="1200" cap="none" spc="2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  <a:lvl6pPr marL="2286000" indent="0">
              <a:buNone/>
              <a:defRPr/>
            </a:lvl6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 defTabSz="914400" eaLnBrk="1" fontAlgn="auto" latinLnBrk="0" hangingPunct="1">
              <a:buFont typeface="Arial" panose="020B0604020202020204" pitchFamily="34" charset="0"/>
              <a:buNone/>
              <a:tabLst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eaLnBrk="1" fontAlgn="auto" latinLnBrk="0" hangingPunct="1">
              <a:buFont typeface="Arial" panose="020B0604020202020204" pitchFamily="34" charset="0"/>
              <a:buChar char="●"/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eaLnBrk="1" fontAlgn="auto" latinLnBrk="0" hangingPunct="1"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eaLnBrk="1" fontAlgn="auto" latinLnBrk="0" hangingPunct="1"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8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  <a:endParaRPr dirty="0"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 eaLnBrk="1" fontAlgn="auto" latinLnBrk="0" hangingPunct="1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2pPr>
            <a:lvl3pPr marL="1143000" indent="-228600" eaLnBrk="1" fontAlgn="auto" latinLnBrk="0" hangingPunct="1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3pPr>
            <a:lvl4pPr marL="1600200" indent="-228600" eaLnBrk="1" fontAlgn="auto" latinLnBrk="0" hangingPunct="1">
              <a:lnSpc>
                <a:spcPct val="120000"/>
              </a:lnSpc>
              <a:spcAft>
                <a:spcPts val="300"/>
              </a:spcAft>
              <a:buFont typeface="Wingdings" panose="05000000000000000000" charset="0"/>
              <a:buChar char="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4pPr>
            <a:lvl5pPr marL="2057400" indent="-228600" eaLnBrk="1" fontAlgn="auto" latinLnBrk="0" hangingPunct="1">
              <a:lnSpc>
                <a:spcPct val="120000"/>
              </a:lnSpc>
              <a:spcAft>
                <a:spcPts val="300"/>
              </a:spcAft>
              <a:buFont typeface="Arial" panose="020B0604020202020204" pitchFamily="34" charset="0"/>
              <a:buChar char="•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>
            <a:lvl1pPr marL="228600" indent="-228600" eaLnBrk="1" fontAlgn="auto" latinLnBrk="0" hangingPunct="1">
              <a:lnSpc>
                <a:spcPct val="130000"/>
              </a:lnSpc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2pPr>
            <a:lvl3pPr marL="1143000" indent="-2286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3pPr>
            <a:lvl4pPr marL="1600200" indent="-228600" eaLnBrk="1" fontAlgn="auto" latinLnBrk="0" hangingPunct="1">
              <a:lnSpc>
                <a:spcPct val="120000"/>
              </a:lnSpc>
              <a:buFont typeface="Wingdings" panose="05000000000000000000" charset="0"/>
              <a:buChar char="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4pPr>
            <a:lvl5pPr marL="2057400" indent="-2286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•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60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  <a:endParaRPr>
              <a:sym typeface="+mn-ea"/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文右内容_1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ctrTitle" idx="16385" hasCustomPrompt="1"/>
            <p:custDataLst>
              <p:tags r:id="rId2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idx="16387" hasCustomPrompt="1"/>
            <p:custDataLst>
              <p:tags r:id="rId3"/>
            </p:custDataLst>
          </p:nvPr>
        </p:nvSpPr>
        <p:spPr>
          <a:xfrm>
            <a:off x="6096000" y="1524000"/>
            <a:ext cx="5486400" cy="4724400"/>
          </a:xfrm>
          <a:custGeom>
            <a:avLst/>
            <a:gdLst>
              <a:gd name="connisteX0" fmla="*/ 0 w 5486400"/>
              <a:gd name="connsiteY0" fmla="*/ 203200 h 4724400"/>
              <a:gd name="connisteX1" fmla="*/ 203200 w 5486400"/>
              <a:gd name="connsiteY1" fmla="*/ 0 h 4724400"/>
              <a:gd name="connisteX2" fmla="*/ 5283200 w 5486400"/>
              <a:gd name="connsiteY2" fmla="*/ 0 h 4724400"/>
              <a:gd name="connisteX3" fmla="*/ 5486400 w 5486400"/>
              <a:gd name="connsiteY3" fmla="*/ 203200 h 4724400"/>
              <a:gd name="connisteX4" fmla="*/ 5486400 w 5486400"/>
              <a:gd name="connsiteY4" fmla="*/ 4521200 h 4724400"/>
              <a:gd name="connisteX5" fmla="*/ 5283200 w 5486400"/>
              <a:gd name="connsiteY5" fmla="*/ 4724400 h 4724400"/>
              <a:gd name="connisteX6" fmla="*/ 203200 w 5486400"/>
              <a:gd name="connsiteY6" fmla="*/ 4724400 h 4724400"/>
              <a:gd name="connisteX7" fmla="*/ 0 w 5486400"/>
              <a:gd name="connsiteY7" fmla="*/ 4521200 h 4724400"/>
              <a:gd name="connisteX8" fmla="*/ 0 w 5486400"/>
              <a:gd name="connsiteY8" fmla="*/ 20320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486400" h="4724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283200" y="0"/>
                </a:lnTo>
                <a:cubicBezTo>
                  <a:pt x="5395424" y="0"/>
                  <a:pt x="5486400" y="90976"/>
                  <a:pt x="5486400" y="203200"/>
                </a:cubicBezTo>
                <a:lnTo>
                  <a:pt x="5486400" y="4521200"/>
                </a:lnTo>
                <a:cubicBezTo>
                  <a:pt x="5486400" y="4633424"/>
                  <a:pt x="5395424" y="4724400"/>
                  <a:pt x="5283200" y="4724400"/>
                </a:cubicBezTo>
                <a:lnTo>
                  <a:pt x="203200" y="4724400"/>
                </a:lnTo>
                <a:cubicBezTo>
                  <a:pt x="90976" y="4724400"/>
                  <a:pt x="0" y="4633424"/>
                  <a:pt x="0" y="45212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8" name="文本占位符 7"/>
          <p:cNvSpPr>
            <a:spLocks noGrp="1"/>
          </p:cNvSpPr>
          <p:nvPr>
            <p:ph type="body" idx="16386" hasCustomPrompt="1"/>
            <p:custDataLst>
              <p:tags r:id="rId4"/>
            </p:custDataLst>
          </p:nvPr>
        </p:nvSpPr>
        <p:spPr>
          <a:xfrm>
            <a:off x="609600" y="1524000"/>
            <a:ext cx="5029200" cy="472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单击此处添加正文</a:t>
            </a:r>
            <a:endParaRPr lang="zh-CN" altLang="en-US" smtClean="0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内容右多文_3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ctrTitle" idx="16385" hasCustomPrompt="1"/>
            <p:custDataLst>
              <p:tags r:id="rId2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idx="16392" hasCustomPrompt="1"/>
            <p:custDataLst>
              <p:tags r:id="rId3"/>
            </p:custDataLst>
          </p:nvPr>
        </p:nvSpPr>
        <p:spPr>
          <a:xfrm>
            <a:off x="609600" y="1524000"/>
            <a:ext cx="5486400" cy="4724400"/>
          </a:xfrm>
          <a:custGeom>
            <a:avLst/>
            <a:gdLst>
              <a:gd name="connisteX0" fmla="*/ 0 w 5486400"/>
              <a:gd name="connsiteY0" fmla="*/ 203200 h 4724400"/>
              <a:gd name="connisteX1" fmla="*/ 203200 w 5486400"/>
              <a:gd name="connsiteY1" fmla="*/ 0 h 4724400"/>
              <a:gd name="connisteX2" fmla="*/ 5283200 w 5486400"/>
              <a:gd name="connsiteY2" fmla="*/ 0 h 4724400"/>
              <a:gd name="connisteX3" fmla="*/ 5486400 w 5486400"/>
              <a:gd name="connsiteY3" fmla="*/ 203200 h 4724400"/>
              <a:gd name="connisteX4" fmla="*/ 5486400 w 5486400"/>
              <a:gd name="connsiteY4" fmla="*/ 4521200 h 4724400"/>
              <a:gd name="connisteX5" fmla="*/ 5283200 w 5486400"/>
              <a:gd name="connsiteY5" fmla="*/ 4724400 h 4724400"/>
              <a:gd name="connisteX6" fmla="*/ 203200 w 5486400"/>
              <a:gd name="connsiteY6" fmla="*/ 4724400 h 4724400"/>
              <a:gd name="connisteX7" fmla="*/ 0 w 5486400"/>
              <a:gd name="connsiteY7" fmla="*/ 4521200 h 4724400"/>
              <a:gd name="connisteX8" fmla="*/ 0 w 5486400"/>
              <a:gd name="connsiteY8" fmla="*/ 20320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486400" h="4724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283200" y="0"/>
                </a:lnTo>
                <a:cubicBezTo>
                  <a:pt x="5395424" y="0"/>
                  <a:pt x="5486400" y="90976"/>
                  <a:pt x="5486400" y="203200"/>
                </a:cubicBezTo>
                <a:lnTo>
                  <a:pt x="5486400" y="4521200"/>
                </a:lnTo>
                <a:cubicBezTo>
                  <a:pt x="5486400" y="4633424"/>
                  <a:pt x="5395424" y="4724400"/>
                  <a:pt x="5283200" y="4724400"/>
                </a:cubicBezTo>
                <a:lnTo>
                  <a:pt x="203200" y="4724400"/>
                </a:lnTo>
                <a:cubicBezTo>
                  <a:pt x="90976" y="4724400"/>
                  <a:pt x="0" y="4633424"/>
                  <a:pt x="0" y="45212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8" name="文本占位符 7"/>
          <p:cNvSpPr>
            <a:spLocks noGrp="1"/>
          </p:cNvSpPr>
          <p:nvPr>
            <p:ph type="body" idx="16386" hasCustomPrompt="1"/>
            <p:custDataLst>
              <p:tags r:id="rId4"/>
            </p:custDataLst>
          </p:nvPr>
        </p:nvSpPr>
        <p:spPr>
          <a:xfrm>
            <a:off x="6553200" y="1524000"/>
            <a:ext cx="5029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9" name="文本占位符 8"/>
          <p:cNvSpPr>
            <a:spLocks noGrp="1"/>
          </p:cNvSpPr>
          <p:nvPr>
            <p:ph type="body" idx="16387" hasCustomPrompt="1"/>
            <p:custDataLst>
              <p:tags r:id="rId5"/>
            </p:custDataLst>
          </p:nvPr>
        </p:nvSpPr>
        <p:spPr>
          <a:xfrm>
            <a:off x="6553200" y="2082800"/>
            <a:ext cx="50292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0" name="文本占位符 9"/>
          <p:cNvSpPr>
            <a:spLocks noGrp="1"/>
          </p:cNvSpPr>
          <p:nvPr>
            <p:ph type="body" idx="16388" hasCustomPrompt="1"/>
            <p:custDataLst>
              <p:tags r:id="rId6"/>
            </p:custDataLst>
          </p:nvPr>
        </p:nvSpPr>
        <p:spPr>
          <a:xfrm>
            <a:off x="6553200" y="3302000"/>
            <a:ext cx="5029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1" name="文本占位符 10"/>
          <p:cNvSpPr>
            <a:spLocks noGrp="1"/>
          </p:cNvSpPr>
          <p:nvPr>
            <p:ph type="body" idx="16389" hasCustomPrompt="1"/>
            <p:custDataLst>
              <p:tags r:id="rId7"/>
            </p:custDataLst>
          </p:nvPr>
        </p:nvSpPr>
        <p:spPr>
          <a:xfrm>
            <a:off x="6553200" y="3860800"/>
            <a:ext cx="50292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2" name="文本占位符 11"/>
          <p:cNvSpPr>
            <a:spLocks noGrp="1"/>
          </p:cNvSpPr>
          <p:nvPr>
            <p:ph type="body" idx="16390" hasCustomPrompt="1"/>
            <p:custDataLst>
              <p:tags r:id="rId8"/>
            </p:custDataLst>
          </p:nvPr>
        </p:nvSpPr>
        <p:spPr>
          <a:xfrm>
            <a:off x="6553200" y="5080000"/>
            <a:ext cx="5029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3" name="文本占位符 12"/>
          <p:cNvSpPr>
            <a:spLocks noGrp="1"/>
          </p:cNvSpPr>
          <p:nvPr>
            <p:ph type="body" idx="16391" hasCustomPrompt="1"/>
            <p:custDataLst>
              <p:tags r:id="rId9"/>
            </p:custDataLst>
          </p:nvPr>
        </p:nvSpPr>
        <p:spPr>
          <a:xfrm>
            <a:off x="6553200" y="5638800"/>
            <a:ext cx="50292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多列文本_2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ctrTitle" idx="16385" hasCustomPrompt="1"/>
            <p:custDataLst>
              <p:tags r:id="rId2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idx="16386" hasCustomPrompt="1"/>
            <p:custDataLst>
              <p:tags r:id="rId3"/>
            </p:custDataLst>
          </p:nvPr>
        </p:nvSpPr>
        <p:spPr>
          <a:xfrm>
            <a:off x="609600" y="1524000"/>
            <a:ext cx="5334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8" name="装饰  7"/>
          <p:cNvSpPr>
            <a:spLocks noGrp="1"/>
          </p:cNvSpPr>
          <p:nvPr>
            <p:ph type="body" idx="16390" hasCustomPrompt="1"/>
            <p:custDataLst>
              <p:tags r:id="rId4"/>
            </p:custDataLst>
          </p:nvPr>
        </p:nvSpPr>
        <p:spPr>
          <a:xfrm>
            <a:off x="609600" y="2082800"/>
            <a:ext cx="5334000" cy="4165600"/>
          </a:xfrm>
          <a:custGeom>
            <a:avLst/>
            <a:gdLst>
              <a:gd name="connisteX0" fmla="*/ 0 w 5334000"/>
              <a:gd name="connsiteY0" fmla="*/ 203200 h 4165600"/>
              <a:gd name="connisteX1" fmla="*/ 203200 w 5334000"/>
              <a:gd name="connsiteY1" fmla="*/ 0 h 4165600"/>
              <a:gd name="connisteX2" fmla="*/ 5130800 w 5334000"/>
              <a:gd name="connsiteY2" fmla="*/ 0 h 4165600"/>
              <a:gd name="connisteX3" fmla="*/ 5334000 w 5334000"/>
              <a:gd name="connsiteY3" fmla="*/ 203200 h 4165600"/>
              <a:gd name="connisteX4" fmla="*/ 5334000 w 5334000"/>
              <a:gd name="connsiteY4" fmla="*/ 3962400 h 4165600"/>
              <a:gd name="connisteX5" fmla="*/ 5130800 w 5334000"/>
              <a:gd name="connsiteY5" fmla="*/ 4165600 h 4165600"/>
              <a:gd name="connisteX6" fmla="*/ 203200 w 5334000"/>
              <a:gd name="connsiteY6" fmla="*/ 4165600 h 4165600"/>
              <a:gd name="connisteX7" fmla="*/ 0 w 5334000"/>
              <a:gd name="connsiteY7" fmla="*/ 3962400 h 4165600"/>
              <a:gd name="connisteX8" fmla="*/ 0 w 5334000"/>
              <a:gd name="connsiteY8" fmla="*/ 203200 h 4165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334000" h="41656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130800" y="0"/>
                </a:lnTo>
                <a:cubicBezTo>
                  <a:pt x="5243024" y="0"/>
                  <a:pt x="5334000" y="90976"/>
                  <a:pt x="5334000" y="203200"/>
                </a:cubicBezTo>
                <a:lnTo>
                  <a:pt x="5334000" y="3962400"/>
                </a:lnTo>
                <a:cubicBezTo>
                  <a:pt x="5334000" y="4074624"/>
                  <a:pt x="5243024" y="4165600"/>
                  <a:pt x="5130800" y="4165600"/>
                </a:cubicBezTo>
                <a:lnTo>
                  <a:pt x="203200" y="4165600"/>
                </a:lnTo>
                <a:cubicBezTo>
                  <a:pt x="90976" y="4165600"/>
                  <a:pt x="0" y="4074624"/>
                  <a:pt x="0" y="39624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10000"/>
                  <a:lumOff val="90000"/>
                </a:schemeClr>
              </a:gs>
              <a:gs pos="100000">
                <a:schemeClr val="accent1">
                  <a:lumMod val="10000"/>
                  <a:lumOff val="9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9" name="文本占位符 8"/>
          <p:cNvSpPr>
            <a:spLocks noGrp="1"/>
          </p:cNvSpPr>
          <p:nvPr>
            <p:ph type="body" idx="16387" hasCustomPrompt="1"/>
            <p:custDataLst>
              <p:tags r:id="rId5"/>
            </p:custDataLst>
          </p:nvPr>
        </p:nvSpPr>
        <p:spPr>
          <a:xfrm>
            <a:off x="914400" y="2641600"/>
            <a:ext cx="4724400" cy="30480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0" name="文本占位符 9"/>
          <p:cNvSpPr>
            <a:spLocks noGrp="1"/>
          </p:cNvSpPr>
          <p:nvPr>
            <p:ph type="body" idx="16388" hasCustomPrompt="1"/>
            <p:custDataLst>
              <p:tags r:id="rId6"/>
            </p:custDataLst>
          </p:nvPr>
        </p:nvSpPr>
        <p:spPr>
          <a:xfrm>
            <a:off x="6248400" y="1524000"/>
            <a:ext cx="5334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1" name="装饰  0"/>
          <p:cNvSpPr>
            <a:spLocks noGrp="1"/>
          </p:cNvSpPr>
          <p:nvPr>
            <p:ph type="body" idx="16391" hasCustomPrompt="1"/>
            <p:custDataLst>
              <p:tags r:id="rId7"/>
            </p:custDataLst>
          </p:nvPr>
        </p:nvSpPr>
        <p:spPr>
          <a:xfrm>
            <a:off x="6248400" y="2082800"/>
            <a:ext cx="5334000" cy="4165600"/>
          </a:xfrm>
          <a:custGeom>
            <a:avLst/>
            <a:gdLst>
              <a:gd name="connisteX0" fmla="*/ 0 w 5334000"/>
              <a:gd name="connsiteY0" fmla="*/ 203200 h 4165600"/>
              <a:gd name="connisteX1" fmla="*/ 203200 w 5334000"/>
              <a:gd name="connsiteY1" fmla="*/ 0 h 4165600"/>
              <a:gd name="connisteX2" fmla="*/ 5130800 w 5334000"/>
              <a:gd name="connsiteY2" fmla="*/ 0 h 4165600"/>
              <a:gd name="connisteX3" fmla="*/ 5334000 w 5334000"/>
              <a:gd name="connsiteY3" fmla="*/ 203200 h 4165600"/>
              <a:gd name="connisteX4" fmla="*/ 5334000 w 5334000"/>
              <a:gd name="connsiteY4" fmla="*/ 3962400 h 4165600"/>
              <a:gd name="connisteX5" fmla="*/ 5130800 w 5334000"/>
              <a:gd name="connsiteY5" fmla="*/ 4165600 h 4165600"/>
              <a:gd name="connisteX6" fmla="*/ 203200 w 5334000"/>
              <a:gd name="connsiteY6" fmla="*/ 4165600 h 4165600"/>
              <a:gd name="connisteX7" fmla="*/ 0 w 5334000"/>
              <a:gd name="connsiteY7" fmla="*/ 3962400 h 4165600"/>
              <a:gd name="connisteX8" fmla="*/ 0 w 5334000"/>
              <a:gd name="connsiteY8" fmla="*/ 203200 h 4165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334000" h="41656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130800" y="0"/>
                </a:lnTo>
                <a:cubicBezTo>
                  <a:pt x="5243024" y="0"/>
                  <a:pt x="5334000" y="90976"/>
                  <a:pt x="5334000" y="203200"/>
                </a:cubicBezTo>
                <a:lnTo>
                  <a:pt x="5334000" y="3962400"/>
                </a:lnTo>
                <a:cubicBezTo>
                  <a:pt x="5334000" y="4074624"/>
                  <a:pt x="5243024" y="4165600"/>
                  <a:pt x="5130800" y="4165600"/>
                </a:cubicBezTo>
                <a:lnTo>
                  <a:pt x="203200" y="4165600"/>
                </a:lnTo>
                <a:cubicBezTo>
                  <a:pt x="90976" y="4165600"/>
                  <a:pt x="0" y="4074624"/>
                  <a:pt x="0" y="39624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10000"/>
                  <a:lumOff val="90000"/>
                </a:schemeClr>
              </a:gs>
              <a:gs pos="100000">
                <a:schemeClr val="accent1">
                  <a:lumMod val="10000"/>
                  <a:lumOff val="9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2" name="文本占位符 11"/>
          <p:cNvSpPr>
            <a:spLocks noGrp="1"/>
          </p:cNvSpPr>
          <p:nvPr>
            <p:ph type="body" idx="16389" hasCustomPrompt="1"/>
            <p:custDataLst>
              <p:tags r:id="rId8"/>
            </p:custDataLst>
          </p:nvPr>
        </p:nvSpPr>
        <p:spPr>
          <a:xfrm>
            <a:off x="6553200" y="2641600"/>
            <a:ext cx="4724400" cy="30480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 b="1" i="0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 eaLnBrk="1" fontAlgn="auto" latinLnBrk="0" hangingPunct="1">
              <a:lnSpc>
                <a:spcPct val="130000"/>
              </a:lnSpc>
              <a:buNone/>
              <a:defRPr kumimoji="0" lang="zh-CN" altLang="en-US" sz="1800" b="0" i="0" u="none" strike="noStrike" kern="1200" cap="none" spc="150" normalizeH="0" baseline="0" noProof="1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>
            <a:lvl1pPr marL="228600" indent="-228600" eaLnBrk="1" fontAlgn="auto" latinLnBrk="0" hangingPunct="1">
              <a:lnSpc>
                <a:spcPct val="130000"/>
              </a:lnSpc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eaLnBrk="1" fontAlgn="auto" latinLnBrk="0" hangingPunct="1">
              <a:lnSpc>
                <a:spcPct val="120000"/>
              </a:lnSpc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eaLnBrk="1" fontAlgn="auto" latinLnBrk="0" hangingPunct="1">
              <a:lnSpc>
                <a:spcPct val="120000"/>
              </a:lnSpc>
              <a:defRPr sz="1400"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1"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1" i="0" u="none" strike="noStrike" kern="1200" cap="none" spc="2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 defTabSz="914400" eaLnBrk="1" fontAlgn="auto" latinLnBrk="0" hangingPunct="1">
              <a:buFont typeface="Arial" panose="020B0604020202020204" pitchFamily="34" charset="0"/>
              <a:buNone/>
              <a:tabLst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eaLnBrk="1" fontAlgn="auto" latinLnBrk="0" hangingPunct="1">
              <a:buFont typeface="Arial" panose="020B0604020202020204" pitchFamily="34" charset="0"/>
              <a:buChar char="●"/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eaLnBrk="1" fontAlgn="auto" latinLnBrk="0" hangingPunct="1"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eaLnBrk="1" fontAlgn="auto" latinLnBrk="0" hangingPunct="1"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8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  <a:endParaRPr dirty="0"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 eaLnBrk="1" fontAlgn="auto" latinLnBrk="0" hangingPunct="1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2pPr>
            <a:lvl3pPr marL="1143000" indent="-228600" eaLnBrk="1" fontAlgn="auto" latinLnBrk="0" hangingPunct="1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3pPr>
            <a:lvl4pPr marL="1600200" indent="-228600" eaLnBrk="1" fontAlgn="auto" latinLnBrk="0" hangingPunct="1">
              <a:lnSpc>
                <a:spcPct val="120000"/>
              </a:lnSpc>
              <a:spcAft>
                <a:spcPts val="300"/>
              </a:spcAft>
              <a:buFont typeface="Wingdings" panose="05000000000000000000" charset="0"/>
              <a:buChar char="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4pPr>
            <a:lvl5pPr marL="2057400" indent="-228600" eaLnBrk="1" fontAlgn="auto" latinLnBrk="0" hangingPunct="1">
              <a:lnSpc>
                <a:spcPct val="120000"/>
              </a:lnSpc>
              <a:spcAft>
                <a:spcPts val="300"/>
              </a:spcAft>
              <a:buFont typeface="Arial" panose="020B0604020202020204" pitchFamily="34" charset="0"/>
              <a:buChar char="•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20" Type="http://schemas.openxmlformats.org/officeDocument/2006/relationships/tags" Target="../tags/tag80.xml"/><Relationship Id="rId2" Type="http://schemas.openxmlformats.org/officeDocument/2006/relationships/slideLayout" Target="../slideLayouts/slideLayout2.xml"/><Relationship Id="rId19" Type="http://schemas.openxmlformats.org/officeDocument/2006/relationships/tags" Target="../tags/tag79.xml"/><Relationship Id="rId18" Type="http://schemas.openxmlformats.org/officeDocument/2006/relationships/tags" Target="../tags/tag78.xml"/><Relationship Id="rId17" Type="http://schemas.openxmlformats.org/officeDocument/2006/relationships/tags" Target="../tags/tag77.xml"/><Relationship Id="rId16" Type="http://schemas.openxmlformats.org/officeDocument/2006/relationships/tags" Target="../tags/tag76.xml"/><Relationship Id="rId15" Type="http://schemas.openxmlformats.org/officeDocument/2006/relationships/tags" Target="../tags/tag7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3.xml"/><Relationship Id="rId8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7.xml"/><Relationship Id="rId21" Type="http://schemas.openxmlformats.org/officeDocument/2006/relationships/theme" Target="../theme/theme2.xml"/><Relationship Id="rId20" Type="http://schemas.openxmlformats.org/officeDocument/2006/relationships/tags" Target="../tags/tag160.xml"/><Relationship Id="rId2" Type="http://schemas.openxmlformats.org/officeDocument/2006/relationships/slideLayout" Target="../slideLayouts/slideLayout16.xml"/><Relationship Id="rId19" Type="http://schemas.openxmlformats.org/officeDocument/2006/relationships/tags" Target="../tags/tag159.xml"/><Relationship Id="rId18" Type="http://schemas.openxmlformats.org/officeDocument/2006/relationships/tags" Target="../tags/tag158.xml"/><Relationship Id="rId17" Type="http://schemas.openxmlformats.org/officeDocument/2006/relationships/tags" Target="../tags/tag157.xml"/><Relationship Id="rId16" Type="http://schemas.openxmlformats.org/officeDocument/2006/relationships/tags" Target="../tags/tag156.xml"/><Relationship Id="rId15" Type="http://schemas.openxmlformats.org/officeDocument/2006/relationships/tags" Target="../tags/tag155.xml"/><Relationship Id="rId14" Type="http://schemas.openxmlformats.org/officeDocument/2006/relationships/slideLayout" Target="../slideLayouts/slideLayout28.xml"/><Relationship Id="rId13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24.xml"/><Relationship Id="rId1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5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6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7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8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9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20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5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6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7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8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9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20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  <p:sldLayoutId id="2147483677" r:id="rId14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62.xml"/><Relationship Id="rId1" Type="http://schemas.openxmlformats.org/officeDocument/2006/relationships/tags" Target="../tags/tag161.xml"/></Relationships>
</file>

<file path=ppt/slides/_rels/slide1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tags" Target="../tags/tag215.xml"/><Relationship Id="rId5" Type="http://schemas.openxmlformats.org/officeDocument/2006/relationships/tags" Target="../tags/tag214.xml"/><Relationship Id="rId4" Type="http://schemas.openxmlformats.org/officeDocument/2006/relationships/tags" Target="../tags/tag213.xml"/><Relationship Id="rId3" Type="http://schemas.openxmlformats.org/officeDocument/2006/relationships/tags" Target="../tags/tag212.xml"/><Relationship Id="rId2" Type="http://schemas.openxmlformats.org/officeDocument/2006/relationships/tags" Target="../tags/tag211.xml"/><Relationship Id="rId1" Type="http://schemas.openxmlformats.org/officeDocument/2006/relationships/tags" Target="../tags/tag2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1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218.xml"/><Relationship Id="rId1" Type="http://schemas.openxmlformats.org/officeDocument/2006/relationships/tags" Target="../tags/tag217.xml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tags" Target="../tags/tag220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tags" Target="../tags/tag219.xml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2.xml"/><Relationship Id="rId8" Type="http://schemas.openxmlformats.org/officeDocument/2006/relationships/tags" Target="../tags/tag223.xml"/><Relationship Id="rId7" Type="http://schemas.openxmlformats.org/officeDocument/2006/relationships/image" Target="../media/image8.png"/><Relationship Id="rId6" Type="http://schemas.openxmlformats.org/officeDocument/2006/relationships/tags" Target="../tags/tag222.xml"/><Relationship Id="rId5" Type="http://schemas.microsoft.com/office/2007/relationships/media" Target="../media/media1.mp4"/><Relationship Id="rId4" Type="http://schemas.openxmlformats.org/officeDocument/2006/relationships/video" Target="../media/media1.mp4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tags" Target="../tags/tag221.xml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2.xml"/><Relationship Id="rId8" Type="http://schemas.openxmlformats.org/officeDocument/2006/relationships/tags" Target="../tags/tag226.xml"/><Relationship Id="rId7" Type="http://schemas.openxmlformats.org/officeDocument/2006/relationships/image" Target="../media/image11.png"/><Relationship Id="rId6" Type="http://schemas.openxmlformats.org/officeDocument/2006/relationships/tags" Target="../tags/tag225.xml"/><Relationship Id="rId5" Type="http://schemas.microsoft.com/office/2007/relationships/media" Target="../media/media2.mp4"/><Relationship Id="rId4" Type="http://schemas.openxmlformats.org/officeDocument/2006/relationships/video" Target="../media/media2.mp4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tags" Target="../tags/tag224.xml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tags" Target="../tags/tag228.xml"/><Relationship Id="rId2" Type="http://schemas.openxmlformats.org/officeDocument/2006/relationships/image" Target="../media/image12.png"/><Relationship Id="rId1" Type="http://schemas.openxmlformats.org/officeDocument/2006/relationships/tags" Target="../tags/tag227.xml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2.xml"/><Relationship Id="rId8" Type="http://schemas.openxmlformats.org/officeDocument/2006/relationships/tags" Target="../tags/tag231.xml"/><Relationship Id="rId7" Type="http://schemas.openxmlformats.org/officeDocument/2006/relationships/image" Target="../media/image15.png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tags" Target="../tags/tag230.xml"/><Relationship Id="rId3" Type="http://schemas.microsoft.com/office/2007/relationships/media" Target="../media/media3.mp4"/><Relationship Id="rId2" Type="http://schemas.openxmlformats.org/officeDocument/2006/relationships/video" Target="../media/media3.mp4"/><Relationship Id="rId1" Type="http://schemas.openxmlformats.org/officeDocument/2006/relationships/tags" Target="../tags/tag229.xml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tags" Target="../tags/tag240.xml"/><Relationship Id="rId8" Type="http://schemas.openxmlformats.org/officeDocument/2006/relationships/tags" Target="../tags/tag239.xml"/><Relationship Id="rId7" Type="http://schemas.openxmlformats.org/officeDocument/2006/relationships/tags" Target="../tags/tag238.xml"/><Relationship Id="rId6" Type="http://schemas.openxmlformats.org/officeDocument/2006/relationships/tags" Target="../tags/tag237.xml"/><Relationship Id="rId5" Type="http://schemas.openxmlformats.org/officeDocument/2006/relationships/tags" Target="../tags/tag236.xml"/><Relationship Id="rId4" Type="http://schemas.openxmlformats.org/officeDocument/2006/relationships/tags" Target="../tags/tag235.xml"/><Relationship Id="rId3" Type="http://schemas.openxmlformats.org/officeDocument/2006/relationships/tags" Target="../tags/tag234.xml"/><Relationship Id="rId2" Type="http://schemas.openxmlformats.org/officeDocument/2006/relationships/tags" Target="../tags/tag233.xml"/><Relationship Id="rId18" Type="http://schemas.openxmlformats.org/officeDocument/2006/relationships/slideLayout" Target="../slideLayouts/slideLayout12.xml"/><Relationship Id="rId17" Type="http://schemas.openxmlformats.org/officeDocument/2006/relationships/tags" Target="../tags/tag248.xml"/><Relationship Id="rId16" Type="http://schemas.openxmlformats.org/officeDocument/2006/relationships/tags" Target="../tags/tag247.xml"/><Relationship Id="rId15" Type="http://schemas.openxmlformats.org/officeDocument/2006/relationships/tags" Target="../tags/tag246.xml"/><Relationship Id="rId14" Type="http://schemas.openxmlformats.org/officeDocument/2006/relationships/tags" Target="../tags/tag245.xml"/><Relationship Id="rId13" Type="http://schemas.openxmlformats.org/officeDocument/2006/relationships/tags" Target="../tags/tag244.xml"/><Relationship Id="rId12" Type="http://schemas.openxmlformats.org/officeDocument/2006/relationships/tags" Target="../tags/tag243.xml"/><Relationship Id="rId11" Type="http://schemas.openxmlformats.org/officeDocument/2006/relationships/tags" Target="../tags/tag242.xml"/><Relationship Id="rId10" Type="http://schemas.openxmlformats.org/officeDocument/2006/relationships/tags" Target="../tags/tag241.xml"/><Relationship Id="rId1" Type="http://schemas.openxmlformats.org/officeDocument/2006/relationships/tags" Target="../tags/tag232.xml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tags" Target="../tags/tag257.xml"/><Relationship Id="rId8" Type="http://schemas.openxmlformats.org/officeDocument/2006/relationships/tags" Target="../tags/tag256.xml"/><Relationship Id="rId7" Type="http://schemas.openxmlformats.org/officeDocument/2006/relationships/tags" Target="../tags/tag255.xml"/><Relationship Id="rId6" Type="http://schemas.openxmlformats.org/officeDocument/2006/relationships/tags" Target="../tags/tag254.xml"/><Relationship Id="rId5" Type="http://schemas.openxmlformats.org/officeDocument/2006/relationships/tags" Target="../tags/tag253.xml"/><Relationship Id="rId4" Type="http://schemas.openxmlformats.org/officeDocument/2006/relationships/tags" Target="../tags/tag252.xml"/><Relationship Id="rId3" Type="http://schemas.openxmlformats.org/officeDocument/2006/relationships/tags" Target="../tags/tag251.xml"/><Relationship Id="rId2" Type="http://schemas.openxmlformats.org/officeDocument/2006/relationships/tags" Target="../tags/tag250.xml"/><Relationship Id="rId19" Type="http://schemas.openxmlformats.org/officeDocument/2006/relationships/slideLayout" Target="../slideLayouts/slideLayout6.xml"/><Relationship Id="rId18" Type="http://schemas.openxmlformats.org/officeDocument/2006/relationships/tags" Target="../tags/tag266.xml"/><Relationship Id="rId17" Type="http://schemas.openxmlformats.org/officeDocument/2006/relationships/tags" Target="../tags/tag265.xml"/><Relationship Id="rId16" Type="http://schemas.openxmlformats.org/officeDocument/2006/relationships/tags" Target="../tags/tag264.xml"/><Relationship Id="rId15" Type="http://schemas.openxmlformats.org/officeDocument/2006/relationships/tags" Target="../tags/tag263.xml"/><Relationship Id="rId14" Type="http://schemas.openxmlformats.org/officeDocument/2006/relationships/tags" Target="../tags/tag262.xml"/><Relationship Id="rId13" Type="http://schemas.openxmlformats.org/officeDocument/2006/relationships/tags" Target="../tags/tag261.xml"/><Relationship Id="rId12" Type="http://schemas.openxmlformats.org/officeDocument/2006/relationships/tags" Target="../tags/tag260.xml"/><Relationship Id="rId11" Type="http://schemas.openxmlformats.org/officeDocument/2006/relationships/tags" Target="../tags/tag259.xml"/><Relationship Id="rId10" Type="http://schemas.openxmlformats.org/officeDocument/2006/relationships/tags" Target="../tags/tag258.xml"/><Relationship Id="rId1" Type="http://schemas.openxmlformats.org/officeDocument/2006/relationships/tags" Target="../tags/tag249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171.xml"/><Relationship Id="rId8" Type="http://schemas.openxmlformats.org/officeDocument/2006/relationships/tags" Target="../tags/tag170.xml"/><Relationship Id="rId7" Type="http://schemas.openxmlformats.org/officeDocument/2006/relationships/tags" Target="../tags/tag169.xml"/><Relationship Id="rId6" Type="http://schemas.openxmlformats.org/officeDocument/2006/relationships/tags" Target="../tags/tag168.xml"/><Relationship Id="rId5" Type="http://schemas.openxmlformats.org/officeDocument/2006/relationships/tags" Target="../tags/tag167.xml"/><Relationship Id="rId4" Type="http://schemas.openxmlformats.org/officeDocument/2006/relationships/tags" Target="../tags/tag166.xml"/><Relationship Id="rId3" Type="http://schemas.openxmlformats.org/officeDocument/2006/relationships/tags" Target="../tags/tag165.xml"/><Relationship Id="rId20" Type="http://schemas.openxmlformats.org/officeDocument/2006/relationships/slideLayout" Target="../slideLayouts/slideLayout2.xml"/><Relationship Id="rId2" Type="http://schemas.openxmlformats.org/officeDocument/2006/relationships/tags" Target="../tags/tag164.xml"/><Relationship Id="rId19" Type="http://schemas.openxmlformats.org/officeDocument/2006/relationships/tags" Target="../tags/tag181.xml"/><Relationship Id="rId18" Type="http://schemas.openxmlformats.org/officeDocument/2006/relationships/tags" Target="../tags/tag180.xml"/><Relationship Id="rId17" Type="http://schemas.openxmlformats.org/officeDocument/2006/relationships/tags" Target="../tags/tag179.xml"/><Relationship Id="rId16" Type="http://schemas.openxmlformats.org/officeDocument/2006/relationships/tags" Target="../tags/tag178.xml"/><Relationship Id="rId15" Type="http://schemas.openxmlformats.org/officeDocument/2006/relationships/tags" Target="../tags/tag177.xml"/><Relationship Id="rId14" Type="http://schemas.openxmlformats.org/officeDocument/2006/relationships/tags" Target="../tags/tag176.xml"/><Relationship Id="rId13" Type="http://schemas.openxmlformats.org/officeDocument/2006/relationships/tags" Target="../tags/tag175.xml"/><Relationship Id="rId12" Type="http://schemas.openxmlformats.org/officeDocument/2006/relationships/tags" Target="../tags/tag174.xml"/><Relationship Id="rId11" Type="http://schemas.openxmlformats.org/officeDocument/2006/relationships/tags" Target="../tags/tag173.xml"/><Relationship Id="rId10" Type="http://schemas.openxmlformats.org/officeDocument/2006/relationships/tags" Target="../tags/tag172.xml"/><Relationship Id="rId1" Type="http://schemas.openxmlformats.org/officeDocument/2006/relationships/tags" Target="../tags/tag16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67.xml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tags" Target="../tags/tag276.xml"/><Relationship Id="rId8" Type="http://schemas.openxmlformats.org/officeDocument/2006/relationships/tags" Target="../tags/tag275.xml"/><Relationship Id="rId7" Type="http://schemas.openxmlformats.org/officeDocument/2006/relationships/tags" Target="../tags/tag274.xml"/><Relationship Id="rId6" Type="http://schemas.openxmlformats.org/officeDocument/2006/relationships/tags" Target="../tags/tag273.xml"/><Relationship Id="rId5" Type="http://schemas.openxmlformats.org/officeDocument/2006/relationships/tags" Target="../tags/tag272.xml"/><Relationship Id="rId4" Type="http://schemas.openxmlformats.org/officeDocument/2006/relationships/tags" Target="../tags/tag271.xml"/><Relationship Id="rId3" Type="http://schemas.openxmlformats.org/officeDocument/2006/relationships/tags" Target="../tags/tag270.xml"/><Relationship Id="rId20" Type="http://schemas.openxmlformats.org/officeDocument/2006/relationships/slideLayout" Target="../slideLayouts/slideLayout6.xml"/><Relationship Id="rId2" Type="http://schemas.openxmlformats.org/officeDocument/2006/relationships/tags" Target="../tags/tag269.xml"/><Relationship Id="rId19" Type="http://schemas.openxmlformats.org/officeDocument/2006/relationships/tags" Target="../tags/tag278.xml"/><Relationship Id="rId18" Type="http://schemas.openxmlformats.org/officeDocument/2006/relationships/image" Target="../media/image23.svg"/><Relationship Id="rId17" Type="http://schemas.openxmlformats.org/officeDocument/2006/relationships/image" Target="../media/image22.png"/><Relationship Id="rId16" Type="http://schemas.openxmlformats.org/officeDocument/2006/relationships/image" Target="../media/image21.svg"/><Relationship Id="rId15" Type="http://schemas.openxmlformats.org/officeDocument/2006/relationships/image" Target="../media/image20.png"/><Relationship Id="rId14" Type="http://schemas.openxmlformats.org/officeDocument/2006/relationships/image" Target="../media/image19.svg"/><Relationship Id="rId13" Type="http://schemas.openxmlformats.org/officeDocument/2006/relationships/image" Target="../media/image18.png"/><Relationship Id="rId12" Type="http://schemas.openxmlformats.org/officeDocument/2006/relationships/image" Target="../media/image17.svg"/><Relationship Id="rId11" Type="http://schemas.openxmlformats.org/officeDocument/2006/relationships/image" Target="../media/image16.png"/><Relationship Id="rId10" Type="http://schemas.openxmlformats.org/officeDocument/2006/relationships/tags" Target="../tags/tag277.xml"/><Relationship Id="rId1" Type="http://schemas.openxmlformats.org/officeDocument/2006/relationships/tags" Target="../tags/tag26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80.xml"/><Relationship Id="rId1" Type="http://schemas.openxmlformats.org/officeDocument/2006/relationships/tags" Target="../tags/tag27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82.xml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2.xml"/><Relationship Id="rId5" Type="http://schemas.openxmlformats.org/officeDocument/2006/relationships/tags" Target="../tags/tag185.xml"/><Relationship Id="rId4" Type="http://schemas.openxmlformats.org/officeDocument/2006/relationships/image" Target="../media/image2.png"/><Relationship Id="rId3" Type="http://schemas.openxmlformats.org/officeDocument/2006/relationships/image" Target="../media/image1.png"/><Relationship Id="rId2" Type="http://schemas.openxmlformats.org/officeDocument/2006/relationships/tags" Target="../tags/tag184.xml"/><Relationship Id="rId1" Type="http://schemas.openxmlformats.org/officeDocument/2006/relationships/tags" Target="../tags/tag183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4.xml"/><Relationship Id="rId8" Type="http://schemas.openxmlformats.org/officeDocument/2006/relationships/tags" Target="../tags/tag193.xml"/><Relationship Id="rId7" Type="http://schemas.openxmlformats.org/officeDocument/2006/relationships/tags" Target="../tags/tag192.xml"/><Relationship Id="rId6" Type="http://schemas.openxmlformats.org/officeDocument/2006/relationships/tags" Target="../tags/tag191.xml"/><Relationship Id="rId5" Type="http://schemas.openxmlformats.org/officeDocument/2006/relationships/tags" Target="../tags/tag190.xml"/><Relationship Id="rId4" Type="http://schemas.openxmlformats.org/officeDocument/2006/relationships/tags" Target="../tags/tag189.xml"/><Relationship Id="rId3" Type="http://schemas.openxmlformats.org/officeDocument/2006/relationships/tags" Target="../tags/tag188.xml"/><Relationship Id="rId2" Type="http://schemas.openxmlformats.org/officeDocument/2006/relationships/tags" Target="../tags/tag187.xml"/><Relationship Id="rId1" Type="http://schemas.openxmlformats.org/officeDocument/2006/relationships/tags" Target="../tags/tag186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.xml"/><Relationship Id="rId8" Type="http://schemas.openxmlformats.org/officeDocument/2006/relationships/slideLayout" Target="../slideLayouts/slideLayout20.xml"/><Relationship Id="rId7" Type="http://schemas.openxmlformats.org/officeDocument/2006/relationships/tags" Target="../tags/tag200.xml"/><Relationship Id="rId6" Type="http://schemas.openxmlformats.org/officeDocument/2006/relationships/tags" Target="../tags/tag199.xml"/><Relationship Id="rId5" Type="http://schemas.openxmlformats.org/officeDocument/2006/relationships/tags" Target="../tags/tag198.xml"/><Relationship Id="rId4" Type="http://schemas.openxmlformats.org/officeDocument/2006/relationships/tags" Target="../tags/tag197.xml"/><Relationship Id="rId3" Type="http://schemas.openxmlformats.org/officeDocument/2006/relationships/tags" Target="../tags/tag196.xml"/><Relationship Id="rId2" Type="http://schemas.openxmlformats.org/officeDocument/2006/relationships/tags" Target="../tags/tag195.xml"/><Relationship Id="rId1" Type="http://schemas.openxmlformats.org/officeDocument/2006/relationships/tags" Target="../tags/tag19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01.xml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203.xml"/><Relationship Id="rId2" Type="http://schemas.openxmlformats.org/officeDocument/2006/relationships/image" Target="../media/image3.png"/><Relationship Id="rId1" Type="http://schemas.openxmlformats.org/officeDocument/2006/relationships/tags" Target="../tags/tag202.xml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tags" Target="../tags/tag209.xml"/><Relationship Id="rId5" Type="http://schemas.openxmlformats.org/officeDocument/2006/relationships/tags" Target="../tags/tag208.xml"/><Relationship Id="rId4" Type="http://schemas.openxmlformats.org/officeDocument/2006/relationships/tags" Target="../tags/tag207.xml"/><Relationship Id="rId3" Type="http://schemas.openxmlformats.org/officeDocument/2006/relationships/tags" Target="../tags/tag206.xml"/><Relationship Id="rId2" Type="http://schemas.openxmlformats.org/officeDocument/2006/relationships/tags" Target="../tags/tag205.xml"/><Relationship Id="rId1" Type="http://schemas.openxmlformats.org/officeDocument/2006/relationships/tags" Target="../tags/tag20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 6"/>
          <p:cNvSpPr/>
          <p:nvPr/>
        </p:nvSpPr>
        <p:spPr>
          <a:xfrm rot="2100000">
            <a:off x="658369" y="2352865"/>
            <a:ext cx="323850" cy="3271859"/>
          </a:xfrm>
          <a:custGeom>
            <a:avLst/>
            <a:gdLst>
              <a:gd name="adj" fmla="val 5000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10" h="5153">
                <a:moveTo>
                  <a:pt x="255" y="0"/>
                </a:moveTo>
                <a:cubicBezTo>
                  <a:pt x="396" y="0"/>
                  <a:pt x="510" y="114"/>
                  <a:pt x="510" y="255"/>
                </a:cubicBezTo>
                <a:lnTo>
                  <a:pt x="510" y="5153"/>
                </a:lnTo>
                <a:lnTo>
                  <a:pt x="0" y="4424"/>
                </a:lnTo>
                <a:lnTo>
                  <a:pt x="0" y="255"/>
                </a:lnTo>
                <a:cubicBezTo>
                  <a:pt x="0" y="114"/>
                  <a:pt x="114" y="0"/>
                  <a:pt x="255" y="0"/>
                </a:cubicBezTo>
                <a:close/>
              </a:path>
            </a:pathLst>
          </a:custGeom>
          <a:solidFill>
            <a:srgbClr val="138D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1874520" y="2169795"/>
            <a:ext cx="288290" cy="288290"/>
          </a:xfrm>
          <a:prstGeom prst="ellipse">
            <a:avLst/>
          </a:prstGeom>
          <a:solidFill>
            <a:srgbClr val="90D7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任意多边形 8"/>
          <p:cNvSpPr/>
          <p:nvPr/>
        </p:nvSpPr>
        <p:spPr>
          <a:xfrm rot="2100000">
            <a:off x="42382" y="3060166"/>
            <a:ext cx="323850" cy="1307754"/>
          </a:xfrm>
          <a:custGeom>
            <a:avLst/>
            <a:gdLst>
              <a:gd name="adj" fmla="val 5000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10" h="2059">
                <a:moveTo>
                  <a:pt x="255" y="0"/>
                </a:moveTo>
                <a:cubicBezTo>
                  <a:pt x="396" y="0"/>
                  <a:pt x="510" y="114"/>
                  <a:pt x="510" y="255"/>
                </a:cubicBezTo>
                <a:lnTo>
                  <a:pt x="510" y="2059"/>
                </a:lnTo>
                <a:lnTo>
                  <a:pt x="0" y="1331"/>
                </a:lnTo>
                <a:lnTo>
                  <a:pt x="0" y="255"/>
                </a:lnTo>
                <a:cubicBezTo>
                  <a:pt x="0" y="114"/>
                  <a:pt x="114" y="0"/>
                  <a:pt x="255" y="0"/>
                </a:cubicBezTo>
                <a:close/>
              </a:path>
            </a:pathLst>
          </a:custGeom>
          <a:solidFill>
            <a:srgbClr val="D3EE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10" name="任意多边形 9"/>
          <p:cNvSpPr/>
          <p:nvPr/>
        </p:nvSpPr>
        <p:spPr>
          <a:xfrm rot="2100000">
            <a:off x="1659675" y="-468312"/>
            <a:ext cx="323850" cy="3814864"/>
          </a:xfrm>
          <a:custGeom>
            <a:avLst/>
            <a:gdLst>
              <a:gd name="adj" fmla="val 5000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10" h="6008">
                <a:moveTo>
                  <a:pt x="510" y="0"/>
                </a:moveTo>
                <a:lnTo>
                  <a:pt x="510" y="5753"/>
                </a:lnTo>
                <a:cubicBezTo>
                  <a:pt x="510" y="5893"/>
                  <a:pt x="396" y="6008"/>
                  <a:pt x="255" y="6008"/>
                </a:cubicBezTo>
                <a:cubicBezTo>
                  <a:pt x="114" y="6008"/>
                  <a:pt x="0" y="5893"/>
                  <a:pt x="0" y="5753"/>
                </a:cubicBezTo>
                <a:lnTo>
                  <a:pt x="0" y="357"/>
                </a:lnTo>
                <a:lnTo>
                  <a:pt x="510" y="0"/>
                </a:lnTo>
                <a:close/>
              </a:path>
            </a:pathLst>
          </a:custGeom>
          <a:solidFill>
            <a:srgbClr val="8FD7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11" name="任意多边形 10"/>
          <p:cNvSpPr/>
          <p:nvPr/>
        </p:nvSpPr>
        <p:spPr>
          <a:xfrm rot="2100000">
            <a:off x="636709" y="100330"/>
            <a:ext cx="323850" cy="3329181"/>
          </a:xfrm>
          <a:custGeom>
            <a:avLst/>
            <a:gdLst>
              <a:gd name="adj" fmla="val 5000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10" h="5243">
                <a:moveTo>
                  <a:pt x="255" y="0"/>
                </a:moveTo>
                <a:cubicBezTo>
                  <a:pt x="396" y="0"/>
                  <a:pt x="510" y="114"/>
                  <a:pt x="510" y="255"/>
                </a:cubicBezTo>
                <a:lnTo>
                  <a:pt x="510" y="5243"/>
                </a:lnTo>
                <a:lnTo>
                  <a:pt x="0" y="4514"/>
                </a:lnTo>
                <a:lnTo>
                  <a:pt x="0" y="255"/>
                </a:lnTo>
                <a:cubicBezTo>
                  <a:pt x="0" y="114"/>
                  <a:pt x="114" y="0"/>
                  <a:pt x="255" y="0"/>
                </a:cubicBezTo>
                <a:close/>
              </a:path>
            </a:pathLst>
          </a:custGeom>
          <a:solidFill>
            <a:srgbClr val="D3EE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12" name="任意多边形 11"/>
          <p:cNvSpPr/>
          <p:nvPr/>
        </p:nvSpPr>
        <p:spPr>
          <a:xfrm rot="2100000">
            <a:off x="770369" y="-293158"/>
            <a:ext cx="323850" cy="1814631"/>
          </a:xfrm>
          <a:custGeom>
            <a:avLst/>
            <a:gdLst>
              <a:gd name="adj" fmla="val 5000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10" h="2858">
                <a:moveTo>
                  <a:pt x="510" y="0"/>
                </a:moveTo>
                <a:lnTo>
                  <a:pt x="510" y="2603"/>
                </a:lnTo>
                <a:cubicBezTo>
                  <a:pt x="510" y="2744"/>
                  <a:pt x="396" y="2858"/>
                  <a:pt x="255" y="2858"/>
                </a:cubicBezTo>
                <a:cubicBezTo>
                  <a:pt x="114" y="2858"/>
                  <a:pt x="0" y="2744"/>
                  <a:pt x="0" y="2603"/>
                </a:cubicBezTo>
                <a:lnTo>
                  <a:pt x="0" y="357"/>
                </a:lnTo>
                <a:lnTo>
                  <a:pt x="510" y="0"/>
                </a:lnTo>
                <a:close/>
              </a:path>
            </a:pathLst>
          </a:custGeom>
          <a:solidFill>
            <a:srgbClr val="138D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1743075" y="94615"/>
            <a:ext cx="288290" cy="288290"/>
          </a:xfrm>
          <a:prstGeom prst="ellipse">
            <a:avLst/>
          </a:prstGeom>
          <a:solidFill>
            <a:srgbClr val="138D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2" name="副标题 91"/>
          <p:cNvSpPr>
            <a:spLocks noGrp="1"/>
          </p:cNvSpPr>
          <p:nvPr>
            <p:ph type="subTitle" idx="1"/>
            <p:custDataLst>
              <p:tags r:id="rId1"/>
            </p:custDataLst>
          </p:nvPr>
        </p:nvSpPr>
        <p:spPr>
          <a:xfrm>
            <a:off x="-317" y="2181860"/>
            <a:ext cx="12191365" cy="998855"/>
          </a:xfrm>
        </p:spPr>
        <p:txBody>
          <a:bodyPr>
            <a:noAutofit/>
          </a:bodyPr>
          <a:p>
            <a:pPr algn="ctr">
              <a:lnSpc>
                <a:spcPct val="100000"/>
              </a:lnSpc>
            </a:pPr>
            <a:r>
              <a:rPr lang="en-US" altLang="zh-CN" sz="6000" b="1">
                <a:sym typeface="+mn-ea"/>
              </a:rPr>
              <a:t>OpenGov Hub</a:t>
            </a:r>
            <a:endParaRPr lang="en-US" altLang="zh-CN" sz="6000" b="1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  <a:cs typeface="+mj-ea"/>
            </a:endParaRPr>
          </a:p>
        </p:txBody>
      </p:sp>
      <p:sp>
        <p:nvSpPr>
          <p:cNvPr id="93" name="文本框 92"/>
          <p:cNvSpPr txBox="1"/>
          <p:nvPr/>
        </p:nvSpPr>
        <p:spPr>
          <a:xfrm>
            <a:off x="3625850" y="3353435"/>
            <a:ext cx="48056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2400" spc="20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cs typeface="+mn-ea"/>
                <a:sym typeface="+mn-ea"/>
              </a:rPr>
              <a:t>开源治理与运营一体化监测大屏</a:t>
            </a:r>
            <a:endParaRPr lang="zh-CN" altLang="en-US" sz="2400" spc="200">
              <a:solidFill>
                <a:schemeClr val="tx1">
                  <a:lumMod val="50000"/>
                  <a:lumOff val="50000"/>
                </a:schemeClr>
              </a:solidFill>
              <a:uFillTx/>
              <a:latin typeface="+mn-ea"/>
              <a:cs typeface="+mn-ea"/>
            </a:endParaRPr>
          </a:p>
        </p:txBody>
      </p:sp>
      <p:sp>
        <p:nvSpPr>
          <p:cNvPr id="46" name="圆角矩形 45"/>
          <p:cNvSpPr/>
          <p:nvPr/>
        </p:nvSpPr>
        <p:spPr>
          <a:xfrm>
            <a:off x="4965065" y="4013835"/>
            <a:ext cx="1982470" cy="307340"/>
          </a:xfrm>
          <a:prstGeom prst="roundRect">
            <a:avLst>
              <a:gd name="adj" fmla="val 50000"/>
            </a:avLst>
          </a:prstGeom>
          <a:solidFill>
            <a:srgbClr val="138D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任意多边形 2"/>
          <p:cNvSpPr/>
          <p:nvPr/>
        </p:nvSpPr>
        <p:spPr>
          <a:xfrm rot="2100000" flipH="1" flipV="1">
            <a:off x="11269471" y="1261441"/>
            <a:ext cx="323850" cy="3112438"/>
          </a:xfrm>
          <a:custGeom>
            <a:avLst/>
            <a:gdLst>
              <a:gd name="adj" fmla="val 5000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10" h="4901">
                <a:moveTo>
                  <a:pt x="255" y="0"/>
                </a:moveTo>
                <a:cubicBezTo>
                  <a:pt x="396" y="0"/>
                  <a:pt x="510" y="114"/>
                  <a:pt x="510" y="255"/>
                </a:cubicBezTo>
                <a:lnTo>
                  <a:pt x="510" y="4901"/>
                </a:lnTo>
                <a:lnTo>
                  <a:pt x="0" y="4173"/>
                </a:lnTo>
                <a:lnTo>
                  <a:pt x="0" y="255"/>
                </a:lnTo>
                <a:cubicBezTo>
                  <a:pt x="0" y="114"/>
                  <a:pt x="114" y="0"/>
                  <a:pt x="255" y="0"/>
                </a:cubicBezTo>
                <a:close/>
              </a:path>
            </a:pathLst>
          </a:custGeom>
          <a:solidFill>
            <a:srgbClr val="138D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4" name="椭圆 3"/>
          <p:cNvSpPr/>
          <p:nvPr/>
        </p:nvSpPr>
        <p:spPr>
          <a:xfrm flipH="1" flipV="1">
            <a:off x="10134600" y="4283075"/>
            <a:ext cx="288290" cy="288290"/>
          </a:xfrm>
          <a:prstGeom prst="ellipse">
            <a:avLst/>
          </a:prstGeom>
          <a:solidFill>
            <a:srgbClr val="90D7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任意多边形 4"/>
          <p:cNvSpPr/>
          <p:nvPr/>
        </p:nvSpPr>
        <p:spPr>
          <a:xfrm rot="2100000" flipH="1" flipV="1">
            <a:off x="11882918" y="2526302"/>
            <a:ext cx="323850" cy="1139476"/>
          </a:xfrm>
          <a:custGeom>
            <a:avLst/>
            <a:gdLst>
              <a:gd name="adj" fmla="val 5000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10" h="1794">
                <a:moveTo>
                  <a:pt x="255" y="0"/>
                </a:moveTo>
                <a:cubicBezTo>
                  <a:pt x="396" y="0"/>
                  <a:pt x="510" y="114"/>
                  <a:pt x="510" y="255"/>
                </a:cubicBezTo>
                <a:lnTo>
                  <a:pt x="510" y="1794"/>
                </a:lnTo>
                <a:lnTo>
                  <a:pt x="0" y="1066"/>
                </a:lnTo>
                <a:lnTo>
                  <a:pt x="0" y="255"/>
                </a:lnTo>
                <a:cubicBezTo>
                  <a:pt x="0" y="114"/>
                  <a:pt x="114" y="0"/>
                  <a:pt x="255" y="0"/>
                </a:cubicBezTo>
                <a:close/>
              </a:path>
            </a:pathLst>
          </a:custGeom>
          <a:solidFill>
            <a:srgbClr val="D3EE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6" name="任意多边形 5"/>
          <p:cNvSpPr/>
          <p:nvPr/>
        </p:nvSpPr>
        <p:spPr>
          <a:xfrm rot="2100000" flipH="1" flipV="1">
            <a:off x="10294321" y="3439239"/>
            <a:ext cx="323850" cy="3883081"/>
          </a:xfrm>
          <a:custGeom>
            <a:avLst/>
            <a:gdLst>
              <a:gd name="adj" fmla="val 5000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10" h="6115">
                <a:moveTo>
                  <a:pt x="510" y="0"/>
                </a:moveTo>
                <a:lnTo>
                  <a:pt x="510" y="5860"/>
                </a:lnTo>
                <a:cubicBezTo>
                  <a:pt x="510" y="6001"/>
                  <a:pt x="396" y="6115"/>
                  <a:pt x="255" y="6115"/>
                </a:cubicBezTo>
                <a:cubicBezTo>
                  <a:pt x="114" y="6115"/>
                  <a:pt x="0" y="6001"/>
                  <a:pt x="0" y="5860"/>
                </a:cubicBezTo>
                <a:lnTo>
                  <a:pt x="0" y="357"/>
                </a:lnTo>
                <a:lnTo>
                  <a:pt x="510" y="0"/>
                </a:lnTo>
                <a:close/>
              </a:path>
            </a:pathLst>
          </a:custGeom>
          <a:solidFill>
            <a:srgbClr val="8FD7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25" name="任意多边形 24"/>
          <p:cNvSpPr/>
          <p:nvPr/>
        </p:nvSpPr>
        <p:spPr>
          <a:xfrm rot="2100000" flipH="1" flipV="1">
            <a:off x="11314309" y="3453183"/>
            <a:ext cx="323850" cy="3117727"/>
          </a:xfrm>
          <a:custGeom>
            <a:avLst/>
            <a:gdLst>
              <a:gd name="adj" fmla="val 5000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10" h="4910">
                <a:moveTo>
                  <a:pt x="255" y="0"/>
                </a:moveTo>
                <a:cubicBezTo>
                  <a:pt x="396" y="0"/>
                  <a:pt x="510" y="114"/>
                  <a:pt x="510" y="255"/>
                </a:cubicBezTo>
                <a:lnTo>
                  <a:pt x="510" y="4910"/>
                </a:lnTo>
                <a:lnTo>
                  <a:pt x="0" y="4181"/>
                </a:lnTo>
                <a:lnTo>
                  <a:pt x="0" y="255"/>
                </a:lnTo>
                <a:cubicBezTo>
                  <a:pt x="0" y="114"/>
                  <a:pt x="114" y="0"/>
                  <a:pt x="255" y="0"/>
                </a:cubicBezTo>
                <a:close/>
              </a:path>
            </a:pathLst>
          </a:custGeom>
          <a:solidFill>
            <a:srgbClr val="D3EE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26" name="任意多边形 25"/>
          <p:cNvSpPr/>
          <p:nvPr/>
        </p:nvSpPr>
        <p:spPr>
          <a:xfrm rot="2100000" flipH="1" flipV="1">
            <a:off x="11193409" y="5254703"/>
            <a:ext cx="323850" cy="1848739"/>
          </a:xfrm>
          <a:custGeom>
            <a:avLst/>
            <a:gdLst>
              <a:gd name="adj" fmla="val 5000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10" h="2911">
                <a:moveTo>
                  <a:pt x="510" y="0"/>
                </a:moveTo>
                <a:lnTo>
                  <a:pt x="510" y="2656"/>
                </a:lnTo>
                <a:cubicBezTo>
                  <a:pt x="510" y="2797"/>
                  <a:pt x="396" y="2911"/>
                  <a:pt x="255" y="2911"/>
                </a:cubicBezTo>
                <a:cubicBezTo>
                  <a:pt x="114" y="2911"/>
                  <a:pt x="0" y="2797"/>
                  <a:pt x="0" y="2656"/>
                </a:cubicBezTo>
                <a:lnTo>
                  <a:pt x="0" y="357"/>
                </a:lnTo>
                <a:lnTo>
                  <a:pt x="510" y="0"/>
                </a:lnTo>
                <a:close/>
              </a:path>
            </a:pathLst>
          </a:custGeom>
          <a:solidFill>
            <a:srgbClr val="138D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 flipH="1" flipV="1">
            <a:off x="10266045" y="6358255"/>
            <a:ext cx="288290" cy="288290"/>
          </a:xfrm>
          <a:prstGeom prst="ellipse">
            <a:avLst/>
          </a:prstGeom>
          <a:solidFill>
            <a:srgbClr val="138D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5114290" y="4014470"/>
            <a:ext cx="168402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400" b="1">
                <a:solidFill>
                  <a:schemeClr val="bg1"/>
                </a:solidFill>
                <a:latin typeface="+mn-ea"/>
                <a:cs typeface="+mn-ea"/>
              </a:rPr>
              <a:t>队名：花园</a:t>
            </a:r>
            <a:r>
              <a:rPr lang="zh-CN" altLang="en-US" sz="1400" b="1">
                <a:solidFill>
                  <a:schemeClr val="bg1"/>
                </a:solidFill>
                <a:latin typeface="+mn-ea"/>
                <a:cs typeface="+mn-ea"/>
              </a:rPr>
              <a:t>宝宝</a:t>
            </a:r>
            <a:endParaRPr lang="zh-CN" altLang="en-US" sz="1400" b="1">
              <a:solidFill>
                <a:schemeClr val="bg1"/>
              </a:solidFill>
              <a:latin typeface="+mn-ea"/>
              <a:cs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195320" y="4645025"/>
            <a:ext cx="6755130" cy="2722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en-US" altLang="zh-CN">
                <a:solidFill>
                  <a:srgbClr val="7F7F7F"/>
                </a:solidFill>
                <a:sym typeface="+mn-ea"/>
              </a:rPr>
              <a:t>W2</a:t>
            </a:r>
            <a:r>
              <a:rPr lang="zh-CN" altLang="en-US">
                <a:solidFill>
                  <a:srgbClr val="7F7F7F"/>
                </a:solidFill>
                <a:sym typeface="+mn-ea"/>
              </a:rPr>
              <a:t>：开源领域的可视化大屏（</a:t>
            </a:r>
            <a:r>
              <a:rPr lang="en-US" altLang="zh-CN">
                <a:solidFill>
                  <a:srgbClr val="7F7F7F"/>
                </a:solidFill>
                <a:sym typeface="+mn-ea"/>
              </a:rPr>
              <a:t>Dashboard</a:t>
            </a:r>
            <a:r>
              <a:rPr lang="zh-CN" altLang="en-US">
                <a:solidFill>
                  <a:srgbClr val="7F7F7F"/>
                </a:solidFill>
                <a:sym typeface="+mn-ea"/>
              </a:rPr>
              <a:t>类作品）</a:t>
            </a:r>
            <a:endParaRPr lang="zh-CN" altLang="en-US">
              <a:solidFill>
                <a:srgbClr val="7F7F7F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>
                <a:solidFill>
                  <a:srgbClr val="7F7F7F"/>
                </a:solidFill>
              </a:rPr>
              <a:t>主题：开源社区治理相关的工具与服务作品</a:t>
            </a:r>
            <a:endParaRPr lang="zh-CN" altLang="en-US">
              <a:solidFill>
                <a:srgbClr val="7F7F7F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>
                <a:solidFill>
                  <a:srgbClr val="7F7F7F"/>
                </a:solidFill>
              </a:rPr>
              <a:t>使用开源项目：</a:t>
            </a:r>
            <a:r>
              <a:rPr lang="en-US" altLang="zh-CN">
                <a:solidFill>
                  <a:srgbClr val="7F7F7F"/>
                </a:solidFill>
              </a:rPr>
              <a:t>OpenDigger</a:t>
            </a:r>
            <a:r>
              <a:rPr lang="zh-CN" altLang="en-US">
                <a:solidFill>
                  <a:srgbClr val="7F7F7F"/>
                </a:solidFill>
              </a:rPr>
              <a:t>、</a:t>
            </a:r>
            <a:r>
              <a:rPr lang="en-US" altLang="zh-CN">
                <a:solidFill>
                  <a:srgbClr val="7F7F7F"/>
                </a:solidFill>
              </a:rPr>
              <a:t>MaxKB</a:t>
            </a:r>
            <a:r>
              <a:rPr lang="zh-CN" altLang="en-US">
                <a:solidFill>
                  <a:srgbClr val="7F7F7F"/>
                </a:solidFill>
              </a:rPr>
              <a:t>、</a:t>
            </a:r>
            <a:r>
              <a:rPr lang="en-US" altLang="zh-CN">
                <a:solidFill>
                  <a:srgbClr val="7F7F7F"/>
                </a:solidFill>
              </a:rPr>
              <a:t>SQLBot</a:t>
            </a:r>
            <a:r>
              <a:rPr lang="zh-CN" altLang="en-US">
                <a:solidFill>
                  <a:srgbClr val="7F7F7F"/>
                </a:solidFill>
              </a:rPr>
              <a:t>、</a:t>
            </a:r>
            <a:r>
              <a:rPr lang="en-US" altLang="zh-CN">
                <a:solidFill>
                  <a:srgbClr val="7F7F7F"/>
                </a:solidFill>
              </a:rPr>
              <a:t>DataEase</a:t>
            </a:r>
            <a:endParaRPr lang="en-US" altLang="zh-CN">
              <a:solidFill>
                <a:srgbClr val="7F7F7F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>
                <a:solidFill>
                  <a:srgbClr val="7F7F7F"/>
                </a:solidFill>
                <a:sym typeface="+mn-ea"/>
              </a:rPr>
              <a:t>使用数据集：</a:t>
            </a:r>
            <a:r>
              <a:rPr lang="en-US" altLang="zh-CN">
                <a:solidFill>
                  <a:srgbClr val="7F7F7F"/>
                </a:solidFill>
                <a:sym typeface="+mn-ea"/>
              </a:rPr>
              <a:t>OpenDigger</a:t>
            </a:r>
            <a:r>
              <a:rPr lang="zh-CN" altLang="en-US">
                <a:solidFill>
                  <a:srgbClr val="7F7F7F"/>
                </a:solidFill>
                <a:sym typeface="+mn-ea"/>
              </a:rPr>
              <a:t>里的数据集</a:t>
            </a:r>
            <a:endParaRPr lang="en-US" altLang="zh-CN">
              <a:solidFill>
                <a:srgbClr val="7F7F7F"/>
              </a:solidFill>
            </a:endParaRPr>
          </a:p>
          <a:p>
            <a:pPr>
              <a:lnSpc>
                <a:spcPct val="150000"/>
              </a:lnSpc>
            </a:pPr>
            <a:endParaRPr lang="en-US" altLang="zh-CN">
              <a:solidFill>
                <a:srgbClr val="7F7F7F"/>
              </a:solidFill>
            </a:endParaRPr>
          </a:p>
          <a:p>
            <a:endParaRPr lang="en-US" altLang="zh-CN"/>
          </a:p>
          <a:p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5301615" y="4345305"/>
            <a:ext cx="215265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>
                <a:solidFill>
                  <a:srgbClr val="7F7F7F"/>
                </a:solidFill>
              </a:rPr>
              <a:t>邵子翀、朱翎融</a:t>
            </a:r>
            <a:endParaRPr lang="zh-CN" altLang="en-US" sz="1200">
              <a:solidFill>
                <a:srgbClr val="7F7F7F"/>
              </a:solidFill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761435" y="449650"/>
            <a:ext cx="10969200" cy="705600"/>
          </a:xfrm>
        </p:spPr>
        <p:txBody>
          <a:bodyPr/>
          <a:p>
            <a:r>
              <a:rPr lang="zh-CN" altLang="en-US"/>
              <a:t>数据</a:t>
            </a:r>
            <a:r>
              <a:rPr lang="zh-CN" altLang="en-US"/>
              <a:t>清洗</a:t>
            </a:r>
            <a:endParaRPr lang="zh-CN" altLang="en-US"/>
          </a:p>
        </p:txBody>
      </p:sp>
      <p:sp>
        <p:nvSpPr>
          <p:cNvPr id="30" name="矩形: 圆角 29"/>
          <p:cNvSpPr/>
          <p:nvPr>
            <p:custDataLst>
              <p:tags r:id="rId2"/>
            </p:custDataLst>
          </p:nvPr>
        </p:nvSpPr>
        <p:spPr>
          <a:xfrm>
            <a:off x="766445" y="1793240"/>
            <a:ext cx="5161280" cy="4112260"/>
          </a:xfrm>
          <a:prstGeom prst="roundRect">
            <a:avLst>
              <a:gd name="adj" fmla="val 6098"/>
            </a:avLst>
          </a:prstGeom>
          <a:noFill/>
          <a:ln>
            <a:solidFill>
              <a:schemeClr val="accent1">
                <a:alpha val="4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532765" tIns="702310" rIns="532765" bIns="453390" numCol="1" spcCol="0" rtlCol="0" fromWordArt="0" anchor="ctr" anchorCtr="0" forceAA="0" compatLnSpc="1">
            <a:noAutofit/>
          </a:bodyPr>
          <a:lstStyle/>
          <a:p>
            <a:pPr lv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endParaRPr lang="zh-CN" altLang="en-US">
              <a:solidFill>
                <a:schemeClr val="tx1"/>
              </a:solidFill>
              <a:sym typeface="+mn-ea"/>
            </a:endParaRPr>
          </a:p>
        </p:txBody>
      </p:sp>
      <p:sp>
        <p:nvSpPr>
          <p:cNvPr id="15" name="标题"/>
          <p:cNvSpPr/>
          <p:nvPr>
            <p:custDataLst>
              <p:tags r:id="rId3"/>
            </p:custDataLst>
          </p:nvPr>
        </p:nvSpPr>
        <p:spPr>
          <a:xfrm>
            <a:off x="2133460" y="1425575"/>
            <a:ext cx="2426696" cy="735402"/>
          </a:xfrm>
          <a:prstGeom prst="roundRect">
            <a:avLst>
              <a:gd name="adj" fmla="val 50000"/>
            </a:avLst>
          </a:prstGeom>
          <a:solidFill>
            <a:srgbClr val="0070C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 b="1">
                <a:sym typeface="+mn-ea"/>
              </a:rPr>
              <a:t>GitHub</a:t>
            </a:r>
            <a:endParaRPr lang="zh-CN" altLang="en-US" sz="1600" b="1">
              <a:sym typeface="+mn-ea"/>
            </a:endParaRPr>
          </a:p>
          <a:p>
            <a:pPr algn="ctr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 b="1">
                <a:sym typeface="+mn-ea"/>
              </a:rPr>
              <a:t>日志字段</a:t>
            </a:r>
            <a:endParaRPr lang="zh-CN" altLang="en-US" sz="1600" b="1">
              <a:solidFill>
                <a:srgbClr val="FFFFFF"/>
              </a:solidFill>
              <a:uFillTx/>
              <a:latin typeface="+mn-ea"/>
              <a:cs typeface="+mn-ea"/>
              <a:sym typeface="+mn-ea"/>
            </a:endParaRPr>
          </a:p>
        </p:txBody>
      </p:sp>
      <p:sp>
        <p:nvSpPr>
          <p:cNvPr id="33" name="矩形: 圆角 32"/>
          <p:cNvSpPr/>
          <p:nvPr>
            <p:custDataLst>
              <p:tags r:id="rId4"/>
            </p:custDataLst>
          </p:nvPr>
        </p:nvSpPr>
        <p:spPr>
          <a:xfrm>
            <a:off x="6212205" y="1793240"/>
            <a:ext cx="5390515" cy="4112895"/>
          </a:xfrm>
          <a:prstGeom prst="roundRect">
            <a:avLst>
              <a:gd name="adj" fmla="val 6098"/>
            </a:avLst>
          </a:prstGeom>
          <a:noFill/>
          <a:ln>
            <a:solidFill>
              <a:schemeClr val="accent2">
                <a:alpha val="4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532422" tIns="701253" rIns="532422" bIns="455676" numCol="1" spcCol="0" rtlCol="0" fromWordArt="0" anchor="ctr" anchorCtr="0" forceAA="0" compatLnSpc="1">
            <a:noAutofit/>
          </a:bodyPr>
          <a:lstStyle/>
          <a:p>
            <a:pPr marL="0" algn="just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zh-CN" altLang="zh-CN" kern="120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34" name="标题"/>
          <p:cNvSpPr/>
          <p:nvPr>
            <p:custDataLst>
              <p:tags r:id="rId5"/>
            </p:custDataLst>
          </p:nvPr>
        </p:nvSpPr>
        <p:spPr>
          <a:xfrm>
            <a:off x="7694108" y="1425575"/>
            <a:ext cx="2426696" cy="735402"/>
          </a:xfrm>
          <a:prstGeom prst="roundRect">
            <a:avLst>
              <a:gd name="adj" fmla="val 50000"/>
            </a:avLst>
          </a:prstGeom>
          <a:solidFill>
            <a:srgbClr val="138DC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 b="1">
                <a:sym typeface="+mn-ea"/>
              </a:rPr>
              <a:t>top300_metrics</a:t>
            </a:r>
            <a:endParaRPr lang="zh-CN" altLang="en-US" sz="1600" b="1">
              <a:sym typeface="+mn-ea"/>
            </a:endParaRPr>
          </a:p>
          <a:p>
            <a:pPr algn="ctr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 b="1">
                <a:sym typeface="+mn-ea"/>
              </a:rPr>
              <a:t>指标字段</a:t>
            </a:r>
            <a:endParaRPr lang="zh-CN" altLang="en-US" sz="1600" b="1"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946150" y="2167890"/>
            <a:ext cx="5065395" cy="357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lnSpc>
                <a:spcPct val="1400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zh-CN" altLang="en-US" b="1">
                <a:solidFill>
                  <a:srgbClr val="0070C0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核心操作：</a:t>
            </a:r>
            <a:endParaRPr lang="en-US" altLang="en-US">
              <a:solidFill>
                <a:schemeClr val="tx1"/>
              </a:solidFill>
              <a:sym typeface="+mn-ea"/>
            </a:endParaRPr>
          </a:p>
          <a:p>
            <a:pPr lvl="0" algn="l">
              <a:lnSpc>
                <a:spcPct val="1400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zh-CN" altLang="en-US" b="1">
                <a:solidFill>
                  <a:schemeClr val="tx1"/>
                </a:solidFill>
                <a:sym typeface="+mn-ea"/>
              </a:rPr>
              <a:t>提取关键字段：</a:t>
            </a:r>
            <a:endParaRPr lang="zh-CN" altLang="en-US" b="1">
              <a:solidFill>
                <a:schemeClr val="tx1"/>
              </a:solidFill>
              <a:sym typeface="+mn-ea"/>
            </a:endParaRPr>
          </a:p>
          <a:p>
            <a:pPr lvl="0" algn="l">
              <a:lnSpc>
                <a:spcPct val="1400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en-US" altLang="zh-CN">
                <a:solidFill>
                  <a:schemeClr val="tx1"/>
                </a:solidFill>
                <a:sym typeface="+mn-ea"/>
              </a:rPr>
              <a:t>org_login, repo_name, actor_login, type, created_at, issue_*, pull_*, push_*</a:t>
            </a:r>
            <a:endParaRPr lang="en-US" altLang="zh-CN">
              <a:solidFill>
                <a:schemeClr val="tx1"/>
              </a:solidFill>
              <a:sym typeface="+mn-ea"/>
            </a:endParaRPr>
          </a:p>
          <a:p>
            <a:pPr lvl="0" algn="l">
              <a:lnSpc>
                <a:spcPct val="1400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zh-CN" altLang="en-US" b="1">
                <a:solidFill>
                  <a:schemeClr val="tx1"/>
                </a:solidFill>
                <a:sym typeface="+mn-ea"/>
              </a:rPr>
              <a:t>统一时间格式：</a:t>
            </a:r>
            <a:endParaRPr lang="zh-CN" altLang="en-US" b="1">
              <a:solidFill>
                <a:schemeClr val="tx1"/>
              </a:solidFill>
              <a:sym typeface="+mn-ea"/>
            </a:endParaRPr>
          </a:p>
          <a:p>
            <a:pPr lvl="0" algn="l">
              <a:lnSpc>
                <a:spcPct val="1400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en-US" altLang="zh-CN">
                <a:solidFill>
                  <a:schemeClr val="tx1"/>
                </a:solidFill>
                <a:sym typeface="+mn-ea"/>
              </a:rPr>
              <a:t>created_at, issue_created_at, issue_closed_at, pull_merged_at</a:t>
            </a:r>
            <a:endParaRPr lang="zh-CN" altLang="en-US">
              <a:solidFill>
                <a:schemeClr val="tx1"/>
              </a:solidFill>
              <a:sym typeface="+mn-ea"/>
            </a:endParaRPr>
          </a:p>
          <a:p>
            <a:pPr lvl="0" algn="l">
              <a:lnSpc>
                <a:spcPct val="1400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zh-CN" altLang="en-US" b="1">
                <a:solidFill>
                  <a:schemeClr val="tx1"/>
                </a:solidFill>
                <a:sym typeface="+mn-ea"/>
              </a:rPr>
              <a:t>统一</a:t>
            </a:r>
            <a:r>
              <a:rPr lang="en-US" altLang="zh-CN" b="1">
                <a:solidFill>
                  <a:schemeClr val="tx1"/>
                </a:solidFill>
                <a:sym typeface="+mn-ea"/>
              </a:rPr>
              <a:t>repo</a:t>
            </a:r>
            <a:r>
              <a:rPr lang="zh-CN" altLang="en-US" b="1">
                <a:solidFill>
                  <a:schemeClr val="tx1"/>
                </a:solidFill>
                <a:sym typeface="+mn-ea"/>
              </a:rPr>
              <a:t>命名：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org_login/repo_name</a:t>
            </a:r>
            <a:endParaRPr lang="en-US" altLang="zh-CN">
              <a:solidFill>
                <a:schemeClr val="tx1"/>
              </a:solidFill>
              <a:sym typeface="+mn-ea"/>
            </a:endParaRPr>
          </a:p>
          <a:p>
            <a:pPr lvl="0" algn="l">
              <a:lnSpc>
                <a:spcPct val="1400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zh-CN" altLang="en-US" b="1">
                <a:solidFill>
                  <a:schemeClr val="tx1"/>
                </a:solidFill>
                <a:sym typeface="+mn-ea"/>
              </a:rPr>
              <a:t>过滤无效数据：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关键字段缺失的行</a:t>
            </a:r>
            <a:endParaRPr lang="zh-CN" altLang="en-US">
              <a:solidFill>
                <a:schemeClr val="tx1"/>
              </a:solidFill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528435" y="2160905"/>
            <a:ext cx="4765040" cy="40208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30000"/>
              </a:lnSpc>
            </a:pPr>
            <a:r>
              <a:rPr lang="zh-CN" altLang="en-US" b="1">
                <a:solidFill>
                  <a:srgbClr val="138DCC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rPr>
              <a:t>核心操作：</a:t>
            </a:r>
            <a:endParaRPr lang="zh-CN" altLang="en-US" b="1">
              <a:solidFill>
                <a:srgbClr val="138DCC"/>
              </a:solidFill>
              <a:uFillTx/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b="1">
                <a:sym typeface="+mn-ea"/>
              </a:rPr>
              <a:t>关键字段提取：</a:t>
            </a:r>
            <a:endParaRPr lang="zh-CN" altLang="en-US" b="1"/>
          </a:p>
          <a:p>
            <a:pPr>
              <a:lnSpc>
                <a:spcPct val="130000"/>
              </a:lnSpc>
            </a:pPr>
            <a:r>
              <a:rPr lang="en-US" altLang="zh-CN">
                <a:sym typeface="+mn-ea"/>
              </a:rPr>
              <a:t>org, repo, org_repo, metric, date, value</a:t>
            </a:r>
            <a:endParaRPr lang="en-US" altLang="zh-CN"/>
          </a:p>
          <a:p>
            <a:pPr>
              <a:lnSpc>
                <a:spcPct val="130000"/>
              </a:lnSpc>
            </a:pPr>
            <a:r>
              <a:rPr lang="zh-CN" altLang="en-US" b="1"/>
              <a:t>统一时间格式：</a:t>
            </a:r>
            <a:endParaRPr lang="zh-CN" altLang="en-US" b="1"/>
          </a:p>
          <a:p>
            <a:pPr>
              <a:lnSpc>
                <a:spcPct val="130000"/>
              </a:lnSpc>
            </a:pPr>
            <a:r>
              <a:rPr lang="zh-CN" altLang="en-US"/>
              <a:t>将</a:t>
            </a:r>
            <a:r>
              <a:rPr lang="en-US" altLang="zh-CN"/>
              <a:t>YYYY-MM</a:t>
            </a:r>
            <a:r>
              <a:rPr lang="zh-CN" altLang="en-US"/>
              <a:t>转为</a:t>
            </a:r>
            <a:r>
              <a:rPr lang="en-US" altLang="zh-CN"/>
              <a:t>datetime</a:t>
            </a:r>
            <a:endParaRPr lang="en-US" altLang="zh-CN"/>
          </a:p>
          <a:p>
            <a:pPr>
              <a:lnSpc>
                <a:spcPct val="130000"/>
              </a:lnSpc>
            </a:pPr>
            <a:r>
              <a:rPr lang="zh-CN" altLang="en-US" b="1"/>
              <a:t>处理</a:t>
            </a:r>
            <a:r>
              <a:rPr lang="en-US" altLang="zh-CN" b="1"/>
              <a:t>value</a:t>
            </a:r>
            <a:r>
              <a:rPr lang="zh-CN" altLang="en-US" b="1"/>
              <a:t>字段：</a:t>
            </a:r>
            <a:endParaRPr lang="zh-CN" altLang="en-US" b="1"/>
          </a:p>
          <a:p>
            <a:pPr>
              <a:lnSpc>
                <a:spcPct val="130000"/>
              </a:lnSpc>
            </a:pPr>
            <a:r>
              <a:rPr lang="en-US" altLang="zh-CN"/>
              <a:t>list/dict </a:t>
            </a:r>
            <a:r>
              <a:rPr lang="zh-CN" altLang="en-US"/>
              <a:t>转为数值，如</a:t>
            </a:r>
            <a:r>
              <a:rPr lang="en-US" altLang="zh-CN"/>
              <a:t>active_dates_and_times</a:t>
            </a:r>
            <a:r>
              <a:rPr lang="zh-CN" altLang="en-US"/>
              <a:t>取总和或均值</a:t>
            </a:r>
            <a:endParaRPr lang="zh-CN" altLang="en-US"/>
          </a:p>
          <a:p>
            <a:pPr>
              <a:lnSpc>
                <a:spcPct val="130000"/>
              </a:lnSpc>
            </a:pPr>
            <a:r>
              <a:rPr lang="zh-CN" altLang="en-US" b="1"/>
              <a:t>统一</a:t>
            </a:r>
            <a:r>
              <a:rPr lang="en-US" altLang="zh-CN" b="1"/>
              <a:t>repo</a:t>
            </a:r>
            <a:r>
              <a:rPr lang="zh-CN" altLang="en-US" b="1"/>
              <a:t>命名：</a:t>
            </a:r>
            <a:r>
              <a:rPr lang="en-US" altLang="zh-CN"/>
              <a:t>org/repo</a:t>
            </a:r>
            <a:r>
              <a:rPr lang="zh-CN" altLang="en-US"/>
              <a:t>格式</a:t>
            </a:r>
            <a:endParaRPr lang="zh-CN" altLang="en-US"/>
          </a:p>
          <a:p>
            <a:pPr>
              <a:lnSpc>
                <a:spcPct val="130000"/>
              </a:lnSpc>
            </a:pPr>
            <a:r>
              <a:rPr lang="zh-CN" altLang="en-US" b="1"/>
              <a:t>过滤异常值：</a:t>
            </a:r>
            <a:r>
              <a:rPr lang="zh-CN" altLang="en-US"/>
              <a:t>负数、过大值</a:t>
            </a:r>
            <a:endParaRPr lang="zh-CN" altLang="en-US"/>
          </a:p>
          <a:p>
            <a:pPr>
              <a:lnSpc>
                <a:spcPct val="120000"/>
              </a:lnSpc>
            </a:pPr>
            <a:endParaRPr lang="zh-CN" altLang="en-US"/>
          </a:p>
        </p:txBody>
      </p:sp>
      <p:grpSp>
        <p:nvGrpSpPr>
          <p:cNvPr id="14" name="组合 13"/>
          <p:cNvGrpSpPr/>
          <p:nvPr/>
        </p:nvGrpSpPr>
        <p:grpSpPr>
          <a:xfrm flipH="1">
            <a:off x="-299720" y="4243070"/>
            <a:ext cx="1441450" cy="4210685"/>
            <a:chOff x="-2007" y="-7103"/>
            <a:chExt cx="7513" cy="21947"/>
          </a:xfrm>
        </p:grpSpPr>
        <p:sp>
          <p:nvSpPr>
            <p:cNvPr id="16" name="圆角矩形 15"/>
            <p:cNvSpPr/>
            <p:nvPr/>
          </p:nvSpPr>
          <p:spPr>
            <a:xfrm rot="2100000">
              <a:off x="-143" y="3557"/>
              <a:ext cx="510" cy="10431"/>
            </a:xfrm>
            <a:prstGeom prst="roundRect">
              <a:avLst>
                <a:gd name="adj" fmla="val 50000"/>
              </a:avLst>
            </a:prstGeom>
            <a:solidFill>
              <a:srgbClr val="138D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/>
          </p:nvSpPr>
          <p:spPr>
            <a:xfrm>
              <a:off x="3286" y="3746"/>
              <a:ext cx="454" cy="454"/>
            </a:xfrm>
            <a:prstGeom prst="ellipse">
              <a:avLst/>
            </a:prstGeom>
            <a:solidFill>
              <a:srgbClr val="90D7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8" name="圆角矩形 17"/>
            <p:cNvSpPr/>
            <p:nvPr/>
          </p:nvSpPr>
          <p:spPr>
            <a:xfrm rot="2100000">
              <a:off x="-2007" y="4389"/>
              <a:ext cx="510" cy="10455"/>
            </a:xfrm>
            <a:prstGeom prst="roundRect">
              <a:avLst>
                <a:gd name="adj" fmla="val 50000"/>
              </a:avLst>
            </a:prstGeom>
            <a:solidFill>
              <a:srgbClr val="D3EE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9" name="圆角矩形 18"/>
            <p:cNvSpPr/>
            <p:nvPr/>
          </p:nvSpPr>
          <p:spPr>
            <a:xfrm rot="2100000">
              <a:off x="4996" y="-6985"/>
              <a:ext cx="510" cy="13150"/>
            </a:xfrm>
            <a:prstGeom prst="roundRect">
              <a:avLst>
                <a:gd name="adj" fmla="val 50000"/>
              </a:avLst>
            </a:prstGeom>
            <a:solidFill>
              <a:srgbClr val="8FD7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0" name="圆角矩形 19"/>
            <p:cNvSpPr/>
            <p:nvPr/>
          </p:nvSpPr>
          <p:spPr>
            <a:xfrm rot="2100000">
              <a:off x="-991" y="-148"/>
              <a:ext cx="510" cy="13150"/>
            </a:xfrm>
            <a:prstGeom prst="roundRect">
              <a:avLst>
                <a:gd name="adj" fmla="val 50000"/>
              </a:avLst>
            </a:prstGeom>
            <a:solidFill>
              <a:srgbClr val="D3EE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1" name="圆角矩形 20"/>
            <p:cNvSpPr/>
            <p:nvPr/>
          </p:nvSpPr>
          <p:spPr>
            <a:xfrm rot="2100000">
              <a:off x="3726" y="-7103"/>
              <a:ext cx="510" cy="10455"/>
            </a:xfrm>
            <a:prstGeom prst="roundRect">
              <a:avLst>
                <a:gd name="adj" fmla="val 50000"/>
              </a:avLst>
            </a:prstGeom>
            <a:solidFill>
              <a:srgbClr val="138D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2" name="椭圆 21"/>
            <p:cNvSpPr/>
            <p:nvPr/>
          </p:nvSpPr>
          <p:spPr>
            <a:xfrm>
              <a:off x="3079" y="478"/>
              <a:ext cx="454" cy="454"/>
            </a:xfrm>
            <a:prstGeom prst="ellipse">
              <a:avLst/>
            </a:prstGeom>
            <a:solidFill>
              <a:srgbClr val="138D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8" name="组合 7"/>
          <p:cNvGrpSpPr/>
          <p:nvPr/>
        </p:nvGrpSpPr>
        <p:grpSpPr>
          <a:xfrm flipH="1">
            <a:off x="11309350" y="-1400175"/>
            <a:ext cx="1441450" cy="4210685"/>
            <a:chOff x="-2007" y="-7103"/>
            <a:chExt cx="7513" cy="21947"/>
          </a:xfrm>
        </p:grpSpPr>
        <p:sp>
          <p:nvSpPr>
            <p:cNvPr id="9" name="圆角矩形 8"/>
            <p:cNvSpPr/>
            <p:nvPr/>
          </p:nvSpPr>
          <p:spPr>
            <a:xfrm rot="2100000">
              <a:off x="-143" y="3557"/>
              <a:ext cx="510" cy="10431"/>
            </a:xfrm>
            <a:prstGeom prst="roundRect">
              <a:avLst>
                <a:gd name="adj" fmla="val 50000"/>
              </a:avLst>
            </a:prstGeom>
            <a:solidFill>
              <a:srgbClr val="138D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3286" y="3746"/>
              <a:ext cx="454" cy="454"/>
            </a:xfrm>
            <a:prstGeom prst="ellipse">
              <a:avLst/>
            </a:prstGeom>
            <a:solidFill>
              <a:srgbClr val="90D7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" name="圆角矩形 10"/>
            <p:cNvSpPr/>
            <p:nvPr/>
          </p:nvSpPr>
          <p:spPr>
            <a:xfrm rot="2100000">
              <a:off x="-2007" y="4389"/>
              <a:ext cx="510" cy="10455"/>
            </a:xfrm>
            <a:prstGeom prst="roundRect">
              <a:avLst>
                <a:gd name="adj" fmla="val 50000"/>
              </a:avLst>
            </a:prstGeom>
            <a:solidFill>
              <a:srgbClr val="D3EE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2" name="圆角矩形 11"/>
            <p:cNvSpPr/>
            <p:nvPr/>
          </p:nvSpPr>
          <p:spPr>
            <a:xfrm rot="2100000">
              <a:off x="4996" y="-6985"/>
              <a:ext cx="510" cy="13150"/>
            </a:xfrm>
            <a:prstGeom prst="roundRect">
              <a:avLst>
                <a:gd name="adj" fmla="val 50000"/>
              </a:avLst>
            </a:prstGeom>
            <a:solidFill>
              <a:srgbClr val="8FD7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3" name="圆角矩形 12"/>
            <p:cNvSpPr/>
            <p:nvPr/>
          </p:nvSpPr>
          <p:spPr>
            <a:xfrm rot="2100000">
              <a:off x="-991" y="-148"/>
              <a:ext cx="510" cy="13150"/>
            </a:xfrm>
            <a:prstGeom prst="roundRect">
              <a:avLst>
                <a:gd name="adj" fmla="val 50000"/>
              </a:avLst>
            </a:prstGeom>
            <a:solidFill>
              <a:srgbClr val="D3EE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3" name="圆角矩形 22"/>
            <p:cNvSpPr/>
            <p:nvPr/>
          </p:nvSpPr>
          <p:spPr>
            <a:xfrm rot="2100000">
              <a:off x="3726" y="-7103"/>
              <a:ext cx="510" cy="10455"/>
            </a:xfrm>
            <a:prstGeom prst="roundRect">
              <a:avLst>
                <a:gd name="adj" fmla="val 50000"/>
              </a:avLst>
            </a:prstGeom>
            <a:solidFill>
              <a:srgbClr val="138D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3079" y="478"/>
              <a:ext cx="454" cy="454"/>
            </a:xfrm>
            <a:prstGeom prst="ellipse">
              <a:avLst/>
            </a:prstGeom>
            <a:solidFill>
              <a:srgbClr val="138D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</p:spTree>
    <p:custDataLst>
      <p:tags r:id="rId6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 6"/>
          <p:cNvSpPr/>
          <p:nvPr/>
        </p:nvSpPr>
        <p:spPr>
          <a:xfrm rot="2100000">
            <a:off x="658369" y="2352865"/>
            <a:ext cx="323850" cy="3271859"/>
          </a:xfrm>
          <a:custGeom>
            <a:avLst/>
            <a:gdLst>
              <a:gd name="adj" fmla="val 5000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10" h="5153">
                <a:moveTo>
                  <a:pt x="255" y="0"/>
                </a:moveTo>
                <a:cubicBezTo>
                  <a:pt x="396" y="0"/>
                  <a:pt x="510" y="114"/>
                  <a:pt x="510" y="255"/>
                </a:cubicBezTo>
                <a:lnTo>
                  <a:pt x="510" y="5153"/>
                </a:lnTo>
                <a:lnTo>
                  <a:pt x="0" y="4424"/>
                </a:lnTo>
                <a:lnTo>
                  <a:pt x="0" y="255"/>
                </a:lnTo>
                <a:cubicBezTo>
                  <a:pt x="0" y="114"/>
                  <a:pt x="114" y="0"/>
                  <a:pt x="255" y="0"/>
                </a:cubicBezTo>
                <a:close/>
              </a:path>
            </a:pathLst>
          </a:custGeom>
          <a:solidFill>
            <a:srgbClr val="138D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1874520" y="2169795"/>
            <a:ext cx="288290" cy="288290"/>
          </a:xfrm>
          <a:prstGeom prst="ellipse">
            <a:avLst/>
          </a:prstGeom>
          <a:solidFill>
            <a:srgbClr val="90D7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任意多边形 8"/>
          <p:cNvSpPr/>
          <p:nvPr/>
        </p:nvSpPr>
        <p:spPr>
          <a:xfrm rot="2100000">
            <a:off x="42382" y="3060166"/>
            <a:ext cx="323850" cy="1307754"/>
          </a:xfrm>
          <a:custGeom>
            <a:avLst/>
            <a:gdLst>
              <a:gd name="adj" fmla="val 5000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10" h="2059">
                <a:moveTo>
                  <a:pt x="255" y="0"/>
                </a:moveTo>
                <a:cubicBezTo>
                  <a:pt x="396" y="0"/>
                  <a:pt x="510" y="114"/>
                  <a:pt x="510" y="255"/>
                </a:cubicBezTo>
                <a:lnTo>
                  <a:pt x="510" y="2059"/>
                </a:lnTo>
                <a:lnTo>
                  <a:pt x="0" y="1331"/>
                </a:lnTo>
                <a:lnTo>
                  <a:pt x="0" y="255"/>
                </a:lnTo>
                <a:cubicBezTo>
                  <a:pt x="0" y="114"/>
                  <a:pt x="114" y="0"/>
                  <a:pt x="255" y="0"/>
                </a:cubicBezTo>
                <a:close/>
              </a:path>
            </a:pathLst>
          </a:custGeom>
          <a:solidFill>
            <a:srgbClr val="D3EE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10" name="任意多边形 9"/>
          <p:cNvSpPr/>
          <p:nvPr/>
        </p:nvSpPr>
        <p:spPr>
          <a:xfrm rot="2100000">
            <a:off x="1659675" y="-468312"/>
            <a:ext cx="323850" cy="3814864"/>
          </a:xfrm>
          <a:custGeom>
            <a:avLst/>
            <a:gdLst>
              <a:gd name="adj" fmla="val 5000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10" h="6008">
                <a:moveTo>
                  <a:pt x="510" y="0"/>
                </a:moveTo>
                <a:lnTo>
                  <a:pt x="510" y="5753"/>
                </a:lnTo>
                <a:cubicBezTo>
                  <a:pt x="510" y="5893"/>
                  <a:pt x="396" y="6008"/>
                  <a:pt x="255" y="6008"/>
                </a:cubicBezTo>
                <a:cubicBezTo>
                  <a:pt x="114" y="6008"/>
                  <a:pt x="0" y="5893"/>
                  <a:pt x="0" y="5753"/>
                </a:cubicBezTo>
                <a:lnTo>
                  <a:pt x="0" y="357"/>
                </a:lnTo>
                <a:lnTo>
                  <a:pt x="510" y="0"/>
                </a:lnTo>
                <a:close/>
              </a:path>
            </a:pathLst>
          </a:custGeom>
          <a:solidFill>
            <a:srgbClr val="8FD7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11" name="任意多边形 10"/>
          <p:cNvSpPr/>
          <p:nvPr/>
        </p:nvSpPr>
        <p:spPr>
          <a:xfrm rot="2100000">
            <a:off x="636709" y="100330"/>
            <a:ext cx="323850" cy="3329181"/>
          </a:xfrm>
          <a:custGeom>
            <a:avLst/>
            <a:gdLst>
              <a:gd name="adj" fmla="val 5000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10" h="5243">
                <a:moveTo>
                  <a:pt x="255" y="0"/>
                </a:moveTo>
                <a:cubicBezTo>
                  <a:pt x="396" y="0"/>
                  <a:pt x="510" y="114"/>
                  <a:pt x="510" y="255"/>
                </a:cubicBezTo>
                <a:lnTo>
                  <a:pt x="510" y="5243"/>
                </a:lnTo>
                <a:lnTo>
                  <a:pt x="0" y="4514"/>
                </a:lnTo>
                <a:lnTo>
                  <a:pt x="0" y="255"/>
                </a:lnTo>
                <a:cubicBezTo>
                  <a:pt x="0" y="114"/>
                  <a:pt x="114" y="0"/>
                  <a:pt x="255" y="0"/>
                </a:cubicBezTo>
                <a:close/>
              </a:path>
            </a:pathLst>
          </a:custGeom>
          <a:solidFill>
            <a:srgbClr val="D3EE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12" name="任意多边形 11"/>
          <p:cNvSpPr/>
          <p:nvPr/>
        </p:nvSpPr>
        <p:spPr>
          <a:xfrm rot="2100000">
            <a:off x="770369" y="-293158"/>
            <a:ext cx="323850" cy="1814631"/>
          </a:xfrm>
          <a:custGeom>
            <a:avLst/>
            <a:gdLst>
              <a:gd name="adj" fmla="val 5000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10" h="2858">
                <a:moveTo>
                  <a:pt x="510" y="0"/>
                </a:moveTo>
                <a:lnTo>
                  <a:pt x="510" y="2603"/>
                </a:lnTo>
                <a:cubicBezTo>
                  <a:pt x="510" y="2744"/>
                  <a:pt x="396" y="2858"/>
                  <a:pt x="255" y="2858"/>
                </a:cubicBezTo>
                <a:cubicBezTo>
                  <a:pt x="114" y="2858"/>
                  <a:pt x="0" y="2744"/>
                  <a:pt x="0" y="2603"/>
                </a:cubicBezTo>
                <a:lnTo>
                  <a:pt x="0" y="357"/>
                </a:lnTo>
                <a:lnTo>
                  <a:pt x="510" y="0"/>
                </a:lnTo>
                <a:close/>
              </a:path>
            </a:pathLst>
          </a:custGeom>
          <a:solidFill>
            <a:srgbClr val="138D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1743075" y="94615"/>
            <a:ext cx="288290" cy="288290"/>
          </a:xfrm>
          <a:prstGeom prst="ellipse">
            <a:avLst/>
          </a:prstGeom>
          <a:solidFill>
            <a:srgbClr val="138D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任意多边形 2"/>
          <p:cNvSpPr/>
          <p:nvPr/>
        </p:nvSpPr>
        <p:spPr>
          <a:xfrm rot="2100000" flipH="1" flipV="1">
            <a:off x="11269471" y="1261441"/>
            <a:ext cx="323850" cy="3112438"/>
          </a:xfrm>
          <a:custGeom>
            <a:avLst/>
            <a:gdLst>
              <a:gd name="adj" fmla="val 5000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10" h="4901">
                <a:moveTo>
                  <a:pt x="255" y="0"/>
                </a:moveTo>
                <a:cubicBezTo>
                  <a:pt x="396" y="0"/>
                  <a:pt x="510" y="114"/>
                  <a:pt x="510" y="255"/>
                </a:cubicBezTo>
                <a:lnTo>
                  <a:pt x="510" y="4901"/>
                </a:lnTo>
                <a:lnTo>
                  <a:pt x="0" y="4173"/>
                </a:lnTo>
                <a:lnTo>
                  <a:pt x="0" y="255"/>
                </a:lnTo>
                <a:cubicBezTo>
                  <a:pt x="0" y="114"/>
                  <a:pt x="114" y="0"/>
                  <a:pt x="255" y="0"/>
                </a:cubicBezTo>
                <a:close/>
              </a:path>
            </a:pathLst>
          </a:custGeom>
          <a:solidFill>
            <a:srgbClr val="138D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4" name="椭圆 3"/>
          <p:cNvSpPr/>
          <p:nvPr/>
        </p:nvSpPr>
        <p:spPr>
          <a:xfrm flipH="1" flipV="1">
            <a:off x="10134600" y="4283075"/>
            <a:ext cx="288290" cy="288290"/>
          </a:xfrm>
          <a:prstGeom prst="ellipse">
            <a:avLst/>
          </a:prstGeom>
          <a:solidFill>
            <a:srgbClr val="90D7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任意多边形 4"/>
          <p:cNvSpPr/>
          <p:nvPr/>
        </p:nvSpPr>
        <p:spPr>
          <a:xfrm rot="2100000" flipH="1" flipV="1">
            <a:off x="11882918" y="2526302"/>
            <a:ext cx="323850" cy="1139476"/>
          </a:xfrm>
          <a:custGeom>
            <a:avLst/>
            <a:gdLst>
              <a:gd name="adj" fmla="val 5000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10" h="1794">
                <a:moveTo>
                  <a:pt x="255" y="0"/>
                </a:moveTo>
                <a:cubicBezTo>
                  <a:pt x="396" y="0"/>
                  <a:pt x="510" y="114"/>
                  <a:pt x="510" y="255"/>
                </a:cubicBezTo>
                <a:lnTo>
                  <a:pt x="510" y="1794"/>
                </a:lnTo>
                <a:lnTo>
                  <a:pt x="0" y="1066"/>
                </a:lnTo>
                <a:lnTo>
                  <a:pt x="0" y="255"/>
                </a:lnTo>
                <a:cubicBezTo>
                  <a:pt x="0" y="114"/>
                  <a:pt x="114" y="0"/>
                  <a:pt x="255" y="0"/>
                </a:cubicBezTo>
                <a:close/>
              </a:path>
            </a:pathLst>
          </a:custGeom>
          <a:solidFill>
            <a:srgbClr val="D3EE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6" name="任意多边形 5"/>
          <p:cNvSpPr/>
          <p:nvPr/>
        </p:nvSpPr>
        <p:spPr>
          <a:xfrm rot="2100000" flipH="1" flipV="1">
            <a:off x="10294321" y="3439239"/>
            <a:ext cx="323850" cy="3883081"/>
          </a:xfrm>
          <a:custGeom>
            <a:avLst/>
            <a:gdLst>
              <a:gd name="adj" fmla="val 5000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10" h="6115">
                <a:moveTo>
                  <a:pt x="510" y="0"/>
                </a:moveTo>
                <a:lnTo>
                  <a:pt x="510" y="5860"/>
                </a:lnTo>
                <a:cubicBezTo>
                  <a:pt x="510" y="6001"/>
                  <a:pt x="396" y="6115"/>
                  <a:pt x="255" y="6115"/>
                </a:cubicBezTo>
                <a:cubicBezTo>
                  <a:pt x="114" y="6115"/>
                  <a:pt x="0" y="6001"/>
                  <a:pt x="0" y="5860"/>
                </a:cubicBezTo>
                <a:lnTo>
                  <a:pt x="0" y="357"/>
                </a:lnTo>
                <a:lnTo>
                  <a:pt x="510" y="0"/>
                </a:lnTo>
                <a:close/>
              </a:path>
            </a:pathLst>
          </a:custGeom>
          <a:solidFill>
            <a:srgbClr val="8FD7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25" name="任意多边形 24"/>
          <p:cNvSpPr/>
          <p:nvPr/>
        </p:nvSpPr>
        <p:spPr>
          <a:xfrm rot="2100000" flipH="1" flipV="1">
            <a:off x="11314309" y="3453183"/>
            <a:ext cx="323850" cy="3117727"/>
          </a:xfrm>
          <a:custGeom>
            <a:avLst/>
            <a:gdLst>
              <a:gd name="adj" fmla="val 5000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10" h="4910">
                <a:moveTo>
                  <a:pt x="255" y="0"/>
                </a:moveTo>
                <a:cubicBezTo>
                  <a:pt x="396" y="0"/>
                  <a:pt x="510" y="114"/>
                  <a:pt x="510" y="255"/>
                </a:cubicBezTo>
                <a:lnTo>
                  <a:pt x="510" y="4910"/>
                </a:lnTo>
                <a:lnTo>
                  <a:pt x="0" y="4181"/>
                </a:lnTo>
                <a:lnTo>
                  <a:pt x="0" y="255"/>
                </a:lnTo>
                <a:cubicBezTo>
                  <a:pt x="0" y="114"/>
                  <a:pt x="114" y="0"/>
                  <a:pt x="255" y="0"/>
                </a:cubicBezTo>
                <a:close/>
              </a:path>
            </a:pathLst>
          </a:custGeom>
          <a:solidFill>
            <a:srgbClr val="D3EE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26" name="任意多边形 25"/>
          <p:cNvSpPr/>
          <p:nvPr/>
        </p:nvSpPr>
        <p:spPr>
          <a:xfrm rot="2100000" flipH="1" flipV="1">
            <a:off x="11193409" y="5254703"/>
            <a:ext cx="323850" cy="1848739"/>
          </a:xfrm>
          <a:custGeom>
            <a:avLst/>
            <a:gdLst>
              <a:gd name="adj" fmla="val 5000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10" h="2911">
                <a:moveTo>
                  <a:pt x="510" y="0"/>
                </a:moveTo>
                <a:lnTo>
                  <a:pt x="510" y="2656"/>
                </a:lnTo>
                <a:cubicBezTo>
                  <a:pt x="510" y="2797"/>
                  <a:pt x="396" y="2911"/>
                  <a:pt x="255" y="2911"/>
                </a:cubicBezTo>
                <a:cubicBezTo>
                  <a:pt x="114" y="2911"/>
                  <a:pt x="0" y="2797"/>
                  <a:pt x="0" y="2656"/>
                </a:cubicBezTo>
                <a:lnTo>
                  <a:pt x="0" y="357"/>
                </a:lnTo>
                <a:lnTo>
                  <a:pt x="510" y="0"/>
                </a:lnTo>
                <a:close/>
              </a:path>
            </a:pathLst>
          </a:custGeom>
          <a:solidFill>
            <a:srgbClr val="138D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 flipH="1" flipV="1">
            <a:off x="10266045" y="6358255"/>
            <a:ext cx="288290" cy="288290"/>
          </a:xfrm>
          <a:prstGeom prst="ellipse">
            <a:avLst/>
          </a:prstGeom>
          <a:solidFill>
            <a:srgbClr val="138D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圆角矩形 16"/>
          <p:cNvSpPr/>
          <p:nvPr/>
        </p:nvSpPr>
        <p:spPr>
          <a:xfrm flipH="1">
            <a:off x="5507355" y="1693545"/>
            <a:ext cx="1177925" cy="1177925"/>
          </a:xfrm>
          <a:prstGeom prst="roundRect">
            <a:avLst>
              <a:gd name="adj" fmla="val 50000"/>
            </a:avLst>
          </a:prstGeom>
          <a:solidFill>
            <a:srgbClr val="138D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635" y="3002280"/>
            <a:ext cx="12191365" cy="8604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5000" b="1" spc="400"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+mn-ea"/>
                <a:sym typeface="+mn-ea"/>
              </a:rPr>
              <a:t>设计方案</a:t>
            </a:r>
            <a:endParaRPr lang="zh-CN" altLang="en-US" sz="5000" b="1" spc="400">
              <a:solidFill>
                <a:schemeClr val="tx1">
                  <a:lumMod val="65000"/>
                  <a:lumOff val="35000"/>
                </a:schemeClr>
              </a:solidFill>
              <a:effectLst/>
              <a:uFillTx/>
              <a:latin typeface="+mn-ea"/>
              <a:sym typeface="+mn-ea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4441190" y="4031615"/>
            <a:ext cx="142811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2000" b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</a:rPr>
              <a:t>■ 主要</a:t>
            </a:r>
            <a:r>
              <a:rPr lang="zh-CN" altLang="en-US" sz="2000" b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</a:rPr>
              <a:t>功能</a:t>
            </a:r>
            <a:endParaRPr lang="zh-CN" altLang="en-US" sz="2000" b="1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6012180" y="4041140"/>
            <a:ext cx="168211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2000" b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</a:rPr>
              <a:t>■ 技术创新</a:t>
            </a:r>
            <a:r>
              <a:rPr lang="zh-CN" altLang="en-US" sz="2000" b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</a:rPr>
              <a:t>点</a:t>
            </a:r>
            <a:endParaRPr lang="zh-CN" altLang="en-US" sz="2000" b="1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5501958" y="1728153"/>
            <a:ext cx="118872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6000">
                <a:solidFill>
                  <a:schemeClr val="bg1"/>
                </a:solidFill>
                <a:latin typeface="Black and White" panose="00000500000000000000" charset="0"/>
                <a:ea typeface="+mj-ea"/>
                <a:cs typeface="Black and White" panose="00000500000000000000" charset="0"/>
              </a:rPr>
              <a:t>3</a:t>
            </a:r>
            <a:endParaRPr lang="en-US" altLang="zh-CN" sz="6000">
              <a:solidFill>
                <a:schemeClr val="bg1"/>
              </a:solidFill>
              <a:latin typeface="Black and White" panose="00000500000000000000" charset="0"/>
              <a:ea typeface="+mj-ea"/>
              <a:cs typeface="Black and White" panose="00000500000000000000" charset="0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>
          <a:xfrm>
            <a:off x="1228725" y="351790"/>
            <a:ext cx="10972800" cy="609600"/>
          </a:xfrm>
          <a:ln>
            <a:noFill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/>
          <a:p>
            <a:r>
              <a:rPr lang="zh-CN" altLang="en-US" b="1"/>
              <a:t>大屏初稿</a:t>
            </a:r>
            <a:r>
              <a:rPr lang="zh-CN" altLang="en-US" b="1"/>
              <a:t>展示</a:t>
            </a:r>
            <a:endParaRPr lang="zh-CN" altLang="en-US" b="1"/>
          </a:p>
        </p:txBody>
      </p:sp>
      <p:grpSp>
        <p:nvGrpSpPr>
          <p:cNvPr id="15" name="组合 14"/>
          <p:cNvGrpSpPr/>
          <p:nvPr/>
        </p:nvGrpSpPr>
        <p:grpSpPr>
          <a:xfrm flipH="1">
            <a:off x="11309350" y="-1400175"/>
            <a:ext cx="1441450" cy="4210685"/>
            <a:chOff x="-2007" y="-7103"/>
            <a:chExt cx="7513" cy="21947"/>
          </a:xfrm>
        </p:grpSpPr>
        <p:sp>
          <p:nvSpPr>
            <p:cNvPr id="7" name="圆角矩形 6"/>
            <p:cNvSpPr/>
            <p:nvPr/>
          </p:nvSpPr>
          <p:spPr>
            <a:xfrm rot="2100000">
              <a:off x="-143" y="3557"/>
              <a:ext cx="510" cy="10431"/>
            </a:xfrm>
            <a:prstGeom prst="roundRect">
              <a:avLst>
                <a:gd name="adj" fmla="val 50000"/>
              </a:avLst>
            </a:prstGeom>
            <a:solidFill>
              <a:srgbClr val="138D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3286" y="3746"/>
              <a:ext cx="454" cy="454"/>
            </a:xfrm>
            <a:prstGeom prst="ellipse">
              <a:avLst/>
            </a:prstGeom>
            <a:solidFill>
              <a:srgbClr val="90D7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9" name="圆角矩形 8"/>
            <p:cNvSpPr/>
            <p:nvPr/>
          </p:nvSpPr>
          <p:spPr>
            <a:xfrm rot="2100000">
              <a:off x="-2007" y="4389"/>
              <a:ext cx="510" cy="10455"/>
            </a:xfrm>
            <a:prstGeom prst="roundRect">
              <a:avLst>
                <a:gd name="adj" fmla="val 50000"/>
              </a:avLst>
            </a:prstGeom>
            <a:solidFill>
              <a:srgbClr val="D3EE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" name="圆角矩形 9"/>
            <p:cNvSpPr/>
            <p:nvPr/>
          </p:nvSpPr>
          <p:spPr>
            <a:xfrm rot="2100000">
              <a:off x="4996" y="-6985"/>
              <a:ext cx="510" cy="13150"/>
            </a:xfrm>
            <a:prstGeom prst="roundRect">
              <a:avLst>
                <a:gd name="adj" fmla="val 50000"/>
              </a:avLst>
            </a:prstGeom>
            <a:solidFill>
              <a:srgbClr val="8FD7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" name="圆角矩形 10"/>
            <p:cNvSpPr/>
            <p:nvPr/>
          </p:nvSpPr>
          <p:spPr>
            <a:xfrm rot="2100000">
              <a:off x="-991" y="-148"/>
              <a:ext cx="510" cy="13150"/>
            </a:xfrm>
            <a:prstGeom prst="roundRect">
              <a:avLst>
                <a:gd name="adj" fmla="val 50000"/>
              </a:avLst>
            </a:prstGeom>
            <a:solidFill>
              <a:srgbClr val="D3EE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2" name="圆角矩形 11"/>
            <p:cNvSpPr/>
            <p:nvPr/>
          </p:nvSpPr>
          <p:spPr>
            <a:xfrm rot="2100000">
              <a:off x="3726" y="-7103"/>
              <a:ext cx="510" cy="10455"/>
            </a:xfrm>
            <a:prstGeom prst="roundRect">
              <a:avLst>
                <a:gd name="adj" fmla="val 50000"/>
              </a:avLst>
            </a:prstGeom>
            <a:solidFill>
              <a:srgbClr val="138D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/>
          </p:nvSpPr>
          <p:spPr>
            <a:xfrm>
              <a:off x="3079" y="478"/>
              <a:ext cx="454" cy="454"/>
            </a:xfrm>
            <a:prstGeom prst="ellipse">
              <a:avLst/>
            </a:prstGeom>
            <a:solidFill>
              <a:srgbClr val="138D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14" name="组合 13"/>
          <p:cNvGrpSpPr/>
          <p:nvPr/>
        </p:nvGrpSpPr>
        <p:grpSpPr>
          <a:xfrm flipH="1">
            <a:off x="-299720" y="4243070"/>
            <a:ext cx="1441450" cy="4210685"/>
            <a:chOff x="-2007" y="-7103"/>
            <a:chExt cx="7513" cy="21947"/>
          </a:xfrm>
        </p:grpSpPr>
        <p:sp>
          <p:nvSpPr>
            <p:cNvPr id="16" name="圆角矩形 15"/>
            <p:cNvSpPr/>
            <p:nvPr/>
          </p:nvSpPr>
          <p:spPr>
            <a:xfrm rot="2100000">
              <a:off x="-143" y="3557"/>
              <a:ext cx="510" cy="10431"/>
            </a:xfrm>
            <a:prstGeom prst="roundRect">
              <a:avLst>
                <a:gd name="adj" fmla="val 50000"/>
              </a:avLst>
            </a:prstGeom>
            <a:solidFill>
              <a:srgbClr val="138D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/>
          </p:nvSpPr>
          <p:spPr>
            <a:xfrm>
              <a:off x="3286" y="3746"/>
              <a:ext cx="454" cy="454"/>
            </a:xfrm>
            <a:prstGeom prst="ellipse">
              <a:avLst/>
            </a:prstGeom>
            <a:solidFill>
              <a:srgbClr val="90D7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8" name="圆角矩形 17"/>
            <p:cNvSpPr/>
            <p:nvPr/>
          </p:nvSpPr>
          <p:spPr>
            <a:xfrm rot="2100000">
              <a:off x="-2007" y="4389"/>
              <a:ext cx="510" cy="10455"/>
            </a:xfrm>
            <a:prstGeom prst="roundRect">
              <a:avLst>
                <a:gd name="adj" fmla="val 50000"/>
              </a:avLst>
            </a:prstGeom>
            <a:solidFill>
              <a:srgbClr val="D3EE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9" name="圆角矩形 18"/>
            <p:cNvSpPr/>
            <p:nvPr/>
          </p:nvSpPr>
          <p:spPr>
            <a:xfrm rot="2100000">
              <a:off x="4996" y="-6985"/>
              <a:ext cx="510" cy="13150"/>
            </a:xfrm>
            <a:prstGeom prst="roundRect">
              <a:avLst>
                <a:gd name="adj" fmla="val 50000"/>
              </a:avLst>
            </a:prstGeom>
            <a:solidFill>
              <a:srgbClr val="8FD7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0" name="圆角矩形 19"/>
            <p:cNvSpPr/>
            <p:nvPr/>
          </p:nvSpPr>
          <p:spPr>
            <a:xfrm rot="2100000">
              <a:off x="-991" y="-148"/>
              <a:ext cx="510" cy="13150"/>
            </a:xfrm>
            <a:prstGeom prst="roundRect">
              <a:avLst>
                <a:gd name="adj" fmla="val 50000"/>
              </a:avLst>
            </a:prstGeom>
            <a:solidFill>
              <a:srgbClr val="D3EE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1" name="圆角矩形 20"/>
            <p:cNvSpPr/>
            <p:nvPr/>
          </p:nvSpPr>
          <p:spPr>
            <a:xfrm rot="2100000">
              <a:off x="3726" y="-7103"/>
              <a:ext cx="510" cy="10455"/>
            </a:xfrm>
            <a:prstGeom prst="roundRect">
              <a:avLst>
                <a:gd name="adj" fmla="val 50000"/>
              </a:avLst>
            </a:prstGeom>
            <a:solidFill>
              <a:srgbClr val="138D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2" name="椭圆 21"/>
            <p:cNvSpPr/>
            <p:nvPr/>
          </p:nvSpPr>
          <p:spPr>
            <a:xfrm>
              <a:off x="3079" y="478"/>
              <a:ext cx="454" cy="454"/>
            </a:xfrm>
            <a:prstGeom prst="ellipse">
              <a:avLst/>
            </a:prstGeom>
            <a:solidFill>
              <a:srgbClr val="138D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23" name="矩形 22"/>
          <p:cNvSpPr/>
          <p:nvPr/>
        </p:nvSpPr>
        <p:spPr>
          <a:xfrm>
            <a:off x="1288415" y="1235075"/>
            <a:ext cx="10041890" cy="5220970"/>
          </a:xfrm>
          <a:prstGeom prst="rect">
            <a:avLst/>
          </a:prstGeom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8" name="文本框 27"/>
          <p:cNvSpPr txBox="1"/>
          <p:nvPr/>
        </p:nvSpPr>
        <p:spPr>
          <a:xfrm>
            <a:off x="5226685" y="1235075"/>
            <a:ext cx="379222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/>
              <a:t>OpenGov </a:t>
            </a:r>
            <a:r>
              <a:rPr lang="en-US" altLang="zh-CN" sz="2000"/>
              <a:t>Hub</a:t>
            </a:r>
            <a:endParaRPr lang="en-US" altLang="zh-CN" sz="2000"/>
          </a:p>
        </p:txBody>
      </p:sp>
      <p:sp>
        <p:nvSpPr>
          <p:cNvPr id="33" name="矩形 32"/>
          <p:cNvSpPr/>
          <p:nvPr/>
        </p:nvSpPr>
        <p:spPr>
          <a:xfrm>
            <a:off x="4044950" y="4801235"/>
            <a:ext cx="4434840" cy="1517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5" name="矩形 34"/>
          <p:cNvSpPr/>
          <p:nvPr/>
        </p:nvSpPr>
        <p:spPr>
          <a:xfrm>
            <a:off x="8688705" y="1609090"/>
            <a:ext cx="2427605" cy="1418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6" name="矩形 35"/>
          <p:cNvSpPr/>
          <p:nvPr/>
        </p:nvSpPr>
        <p:spPr>
          <a:xfrm>
            <a:off x="8688705" y="3204210"/>
            <a:ext cx="2426335" cy="1423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7" name="矩形 36"/>
          <p:cNvSpPr/>
          <p:nvPr/>
        </p:nvSpPr>
        <p:spPr>
          <a:xfrm>
            <a:off x="8688705" y="4805045"/>
            <a:ext cx="2426335" cy="1517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4" name="组合 3"/>
          <p:cNvGrpSpPr/>
          <p:nvPr/>
        </p:nvGrpSpPr>
        <p:grpSpPr>
          <a:xfrm>
            <a:off x="4044950" y="1609090"/>
            <a:ext cx="4434840" cy="3018155"/>
            <a:chOff x="2339" y="2534"/>
            <a:chExt cx="6961" cy="4753"/>
          </a:xfrm>
        </p:grpSpPr>
        <p:sp>
          <p:nvSpPr>
            <p:cNvPr id="32" name="矩形 31"/>
            <p:cNvSpPr/>
            <p:nvPr/>
          </p:nvSpPr>
          <p:spPr>
            <a:xfrm>
              <a:off x="2339" y="2534"/>
              <a:ext cx="6961" cy="47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8" name="文本框 37"/>
            <p:cNvSpPr txBox="1"/>
            <p:nvPr/>
          </p:nvSpPr>
          <p:spPr>
            <a:xfrm>
              <a:off x="4064" y="4529"/>
              <a:ext cx="4244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>
                <a:buClrTx/>
                <a:buSzTx/>
                <a:buNone/>
              </a:pPr>
              <a:r>
                <a:rPr lang="zh-CN" altLang="en-US"/>
                <a:t>全球开源项目分布图</a:t>
              </a:r>
              <a:endParaRPr lang="zh-CN" altLang="en-US"/>
            </a:p>
            <a:p>
              <a:endParaRPr lang="zh-CN" altLang="en-US"/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1494790" y="1609090"/>
            <a:ext cx="2350135" cy="1513205"/>
            <a:chOff x="2339" y="7567"/>
            <a:chExt cx="3701" cy="2383"/>
          </a:xfrm>
        </p:grpSpPr>
        <p:sp>
          <p:nvSpPr>
            <p:cNvPr id="29" name="矩形 28"/>
            <p:cNvSpPr/>
            <p:nvPr/>
          </p:nvSpPr>
          <p:spPr>
            <a:xfrm>
              <a:off x="2339" y="7567"/>
              <a:ext cx="3701" cy="23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3201" y="8347"/>
              <a:ext cx="2038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1400"/>
                <a:t>全球开源项目</a:t>
              </a:r>
              <a:endParaRPr lang="zh-CN" altLang="en-US" sz="1400"/>
            </a:p>
            <a:p>
              <a:r>
                <a:rPr lang="zh-CN" altLang="en-US" sz="1400"/>
                <a:t>核心指标</a:t>
              </a:r>
              <a:r>
                <a:rPr lang="zh-CN" altLang="en-US" sz="1400"/>
                <a:t>对比</a:t>
              </a:r>
              <a:endParaRPr lang="zh-CN" altLang="en-US" sz="1400"/>
            </a:p>
          </p:txBody>
        </p:sp>
      </p:grpSp>
      <p:sp>
        <p:nvSpPr>
          <p:cNvPr id="44" name="文本框 43"/>
          <p:cNvSpPr txBox="1"/>
          <p:nvPr/>
        </p:nvSpPr>
        <p:spPr>
          <a:xfrm>
            <a:off x="5093970" y="5302885"/>
            <a:ext cx="233616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400">
                <a:sym typeface="+mn-ea"/>
              </a:rPr>
              <a:t>健康度总览</a:t>
            </a:r>
            <a:endParaRPr lang="zh-CN" altLang="en-US" sz="1400">
              <a:sym typeface="+mn-ea"/>
            </a:endParaRPr>
          </a:p>
          <a:p>
            <a:pPr algn="ctr"/>
            <a:r>
              <a:rPr lang="zh-CN" altLang="en-US" sz="1400"/>
              <a:t>不同项目类别的健康维度</a:t>
            </a:r>
            <a:endParaRPr lang="zh-CN" altLang="en-US" sz="1400"/>
          </a:p>
        </p:txBody>
      </p:sp>
      <p:grpSp>
        <p:nvGrpSpPr>
          <p:cNvPr id="3" name="组合 2"/>
          <p:cNvGrpSpPr/>
          <p:nvPr/>
        </p:nvGrpSpPr>
        <p:grpSpPr>
          <a:xfrm>
            <a:off x="1494745" y="3300730"/>
            <a:ext cx="2700944" cy="3021965"/>
            <a:chOff x="9582" y="2537"/>
            <a:chExt cx="4408" cy="4759"/>
          </a:xfrm>
        </p:grpSpPr>
        <p:sp>
          <p:nvSpPr>
            <p:cNvPr id="30" name="矩形 29"/>
            <p:cNvSpPr/>
            <p:nvPr/>
          </p:nvSpPr>
          <p:spPr>
            <a:xfrm>
              <a:off x="9582" y="2537"/>
              <a:ext cx="3821" cy="47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6" name="文本框 45"/>
            <p:cNvSpPr txBox="1"/>
            <p:nvPr/>
          </p:nvSpPr>
          <p:spPr>
            <a:xfrm>
              <a:off x="9903" y="3440"/>
              <a:ext cx="325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endParaRPr lang="zh-CN" altLang="en-US"/>
            </a:p>
          </p:txBody>
        </p:sp>
        <p:sp>
          <p:nvSpPr>
            <p:cNvPr id="47" name="文本框 46"/>
            <p:cNvSpPr txBox="1"/>
            <p:nvPr/>
          </p:nvSpPr>
          <p:spPr>
            <a:xfrm>
              <a:off x="10653" y="4731"/>
              <a:ext cx="3337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1400"/>
                <a:t>协作效率</a:t>
              </a:r>
              <a:endParaRPr lang="zh-CN" altLang="en-US" sz="1400"/>
            </a:p>
          </p:txBody>
        </p:sp>
      </p:grpSp>
      <p:sp>
        <p:nvSpPr>
          <p:cNvPr id="49" name="文本框 48"/>
          <p:cNvSpPr txBox="1"/>
          <p:nvPr/>
        </p:nvSpPr>
        <p:spPr>
          <a:xfrm>
            <a:off x="8888730" y="2164715"/>
            <a:ext cx="203454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400"/>
              <a:t>各时段贡献行为分布图</a:t>
            </a:r>
            <a:endParaRPr lang="en-US" altLang="zh-CN" sz="1400"/>
          </a:p>
        </p:txBody>
      </p:sp>
      <p:sp>
        <p:nvSpPr>
          <p:cNvPr id="51" name="文本框 50"/>
          <p:cNvSpPr txBox="1"/>
          <p:nvPr/>
        </p:nvSpPr>
        <p:spPr>
          <a:xfrm>
            <a:off x="8881745" y="5361305"/>
            <a:ext cx="204152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400">
                <a:sym typeface="+mn-ea"/>
              </a:rPr>
              <a:t>开源治理建议</a:t>
            </a:r>
            <a:r>
              <a:rPr lang="zh-CN" altLang="en-US" sz="1400">
                <a:sym typeface="+mn-ea"/>
              </a:rPr>
              <a:t>小助手</a:t>
            </a:r>
            <a:endParaRPr lang="zh-CN" altLang="en-US" sz="1400">
              <a:sym typeface="+mn-ea"/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8954135" y="3763010"/>
            <a:ext cx="190436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400">
                <a:sym typeface="+mn-ea"/>
              </a:rPr>
              <a:t>热点技术主题词云图</a:t>
            </a:r>
            <a:endParaRPr lang="zh-CN" altLang="en-US" sz="1400"/>
          </a:p>
        </p:txBody>
      </p:sp>
    </p:spTree>
    <p:custDataLst>
      <p:tags r:id="rId2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>
          <a:xfrm>
            <a:off x="882650" y="344170"/>
            <a:ext cx="10972800" cy="609600"/>
          </a:xfrm>
          <a:ln>
            <a:noFill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/>
          <a:p>
            <a:r>
              <a:rPr lang="zh-CN" altLang="en-US" b="1"/>
              <a:t>开源社区现状</a:t>
            </a:r>
            <a:r>
              <a:rPr lang="zh-CN" altLang="en-US" b="1"/>
              <a:t>概况</a:t>
            </a:r>
            <a:endParaRPr lang="zh-CN" altLang="en-US" b="1"/>
          </a:p>
        </p:txBody>
      </p:sp>
      <p:grpSp>
        <p:nvGrpSpPr>
          <p:cNvPr id="15" name="组合 14"/>
          <p:cNvGrpSpPr/>
          <p:nvPr/>
        </p:nvGrpSpPr>
        <p:grpSpPr>
          <a:xfrm flipH="1">
            <a:off x="11309350" y="-1400175"/>
            <a:ext cx="1441450" cy="4210685"/>
            <a:chOff x="-2007" y="-7103"/>
            <a:chExt cx="7513" cy="21947"/>
          </a:xfrm>
        </p:grpSpPr>
        <p:sp>
          <p:nvSpPr>
            <p:cNvPr id="7" name="圆角矩形 6"/>
            <p:cNvSpPr/>
            <p:nvPr/>
          </p:nvSpPr>
          <p:spPr>
            <a:xfrm rot="2100000">
              <a:off x="-143" y="3557"/>
              <a:ext cx="510" cy="10431"/>
            </a:xfrm>
            <a:prstGeom prst="roundRect">
              <a:avLst>
                <a:gd name="adj" fmla="val 50000"/>
              </a:avLst>
            </a:prstGeom>
            <a:solidFill>
              <a:srgbClr val="138D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3286" y="3746"/>
              <a:ext cx="454" cy="454"/>
            </a:xfrm>
            <a:prstGeom prst="ellipse">
              <a:avLst/>
            </a:prstGeom>
            <a:solidFill>
              <a:srgbClr val="90D7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9" name="圆角矩形 8"/>
            <p:cNvSpPr/>
            <p:nvPr/>
          </p:nvSpPr>
          <p:spPr>
            <a:xfrm rot="2100000">
              <a:off x="-2007" y="4389"/>
              <a:ext cx="510" cy="10455"/>
            </a:xfrm>
            <a:prstGeom prst="roundRect">
              <a:avLst>
                <a:gd name="adj" fmla="val 50000"/>
              </a:avLst>
            </a:prstGeom>
            <a:solidFill>
              <a:srgbClr val="D3EE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" name="圆角矩形 9"/>
            <p:cNvSpPr/>
            <p:nvPr/>
          </p:nvSpPr>
          <p:spPr>
            <a:xfrm rot="2100000">
              <a:off x="4996" y="-6985"/>
              <a:ext cx="510" cy="13150"/>
            </a:xfrm>
            <a:prstGeom prst="roundRect">
              <a:avLst>
                <a:gd name="adj" fmla="val 50000"/>
              </a:avLst>
            </a:prstGeom>
            <a:solidFill>
              <a:srgbClr val="8FD7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" name="圆角矩形 10"/>
            <p:cNvSpPr/>
            <p:nvPr/>
          </p:nvSpPr>
          <p:spPr>
            <a:xfrm rot="2100000">
              <a:off x="-991" y="-148"/>
              <a:ext cx="510" cy="13150"/>
            </a:xfrm>
            <a:prstGeom prst="roundRect">
              <a:avLst>
                <a:gd name="adj" fmla="val 50000"/>
              </a:avLst>
            </a:prstGeom>
            <a:solidFill>
              <a:srgbClr val="D3EE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2" name="圆角矩形 11"/>
            <p:cNvSpPr/>
            <p:nvPr/>
          </p:nvSpPr>
          <p:spPr>
            <a:xfrm rot="2100000">
              <a:off x="3726" y="-7103"/>
              <a:ext cx="510" cy="10455"/>
            </a:xfrm>
            <a:prstGeom prst="roundRect">
              <a:avLst>
                <a:gd name="adj" fmla="val 50000"/>
              </a:avLst>
            </a:prstGeom>
            <a:solidFill>
              <a:srgbClr val="138D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/>
          </p:nvSpPr>
          <p:spPr>
            <a:xfrm>
              <a:off x="3079" y="478"/>
              <a:ext cx="454" cy="454"/>
            </a:xfrm>
            <a:prstGeom prst="ellipse">
              <a:avLst/>
            </a:prstGeom>
            <a:solidFill>
              <a:srgbClr val="138D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14" name="组合 13"/>
          <p:cNvGrpSpPr/>
          <p:nvPr/>
        </p:nvGrpSpPr>
        <p:grpSpPr>
          <a:xfrm flipH="1">
            <a:off x="-299720" y="4243070"/>
            <a:ext cx="1441450" cy="4210685"/>
            <a:chOff x="-2007" y="-7103"/>
            <a:chExt cx="7513" cy="21947"/>
          </a:xfrm>
        </p:grpSpPr>
        <p:sp>
          <p:nvSpPr>
            <p:cNvPr id="16" name="圆角矩形 15"/>
            <p:cNvSpPr/>
            <p:nvPr/>
          </p:nvSpPr>
          <p:spPr>
            <a:xfrm rot="2100000">
              <a:off x="-143" y="3557"/>
              <a:ext cx="510" cy="10431"/>
            </a:xfrm>
            <a:prstGeom prst="roundRect">
              <a:avLst>
                <a:gd name="adj" fmla="val 50000"/>
              </a:avLst>
            </a:prstGeom>
            <a:solidFill>
              <a:srgbClr val="138D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/>
          </p:nvSpPr>
          <p:spPr>
            <a:xfrm>
              <a:off x="3286" y="3746"/>
              <a:ext cx="454" cy="454"/>
            </a:xfrm>
            <a:prstGeom prst="ellipse">
              <a:avLst/>
            </a:prstGeom>
            <a:solidFill>
              <a:srgbClr val="90D7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8" name="圆角矩形 17"/>
            <p:cNvSpPr/>
            <p:nvPr/>
          </p:nvSpPr>
          <p:spPr>
            <a:xfrm rot="2100000">
              <a:off x="-2007" y="4389"/>
              <a:ext cx="510" cy="10455"/>
            </a:xfrm>
            <a:prstGeom prst="roundRect">
              <a:avLst>
                <a:gd name="adj" fmla="val 50000"/>
              </a:avLst>
            </a:prstGeom>
            <a:solidFill>
              <a:srgbClr val="D3EE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9" name="圆角矩形 18"/>
            <p:cNvSpPr/>
            <p:nvPr/>
          </p:nvSpPr>
          <p:spPr>
            <a:xfrm rot="2100000">
              <a:off x="4996" y="-6985"/>
              <a:ext cx="510" cy="13150"/>
            </a:xfrm>
            <a:prstGeom prst="roundRect">
              <a:avLst>
                <a:gd name="adj" fmla="val 50000"/>
              </a:avLst>
            </a:prstGeom>
            <a:solidFill>
              <a:srgbClr val="8FD7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0" name="圆角矩形 19"/>
            <p:cNvSpPr/>
            <p:nvPr/>
          </p:nvSpPr>
          <p:spPr>
            <a:xfrm rot="2100000">
              <a:off x="-991" y="-148"/>
              <a:ext cx="510" cy="13150"/>
            </a:xfrm>
            <a:prstGeom prst="roundRect">
              <a:avLst>
                <a:gd name="adj" fmla="val 50000"/>
              </a:avLst>
            </a:prstGeom>
            <a:solidFill>
              <a:srgbClr val="D3EE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1" name="圆角矩形 20"/>
            <p:cNvSpPr/>
            <p:nvPr/>
          </p:nvSpPr>
          <p:spPr>
            <a:xfrm rot="2100000">
              <a:off x="3726" y="-7103"/>
              <a:ext cx="510" cy="10455"/>
            </a:xfrm>
            <a:prstGeom prst="roundRect">
              <a:avLst>
                <a:gd name="adj" fmla="val 50000"/>
              </a:avLst>
            </a:prstGeom>
            <a:solidFill>
              <a:srgbClr val="138D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2" name="椭圆 21"/>
            <p:cNvSpPr/>
            <p:nvPr/>
          </p:nvSpPr>
          <p:spPr>
            <a:xfrm>
              <a:off x="3079" y="478"/>
              <a:ext cx="454" cy="454"/>
            </a:xfrm>
            <a:prstGeom prst="ellipse">
              <a:avLst/>
            </a:prstGeom>
            <a:solidFill>
              <a:srgbClr val="138D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838835" y="1155700"/>
            <a:ext cx="5988050" cy="16605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fontAlgn="auto">
              <a:lnSpc>
                <a:spcPts val="3060"/>
              </a:lnSpc>
            </a:pPr>
            <a:r>
              <a:rPr lang="zh-CN" altLang="en-US" sz="2400" b="1">
                <a:solidFill>
                  <a:srgbClr val="0070C0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rPr>
              <a:t>全球开源项目核心指标</a:t>
            </a:r>
            <a:r>
              <a:rPr lang="zh-CN" altLang="en-US" sz="2400" b="1">
                <a:solidFill>
                  <a:srgbClr val="0070C0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rPr>
              <a:t>对比：</a:t>
            </a:r>
            <a:endParaRPr lang="zh-CN" altLang="en-US" sz="2400" b="1">
              <a:solidFill>
                <a:srgbClr val="0070C0"/>
              </a:solidFill>
              <a:uFillTx/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285750" indent="-285750" fontAlgn="auto">
              <a:lnSpc>
                <a:spcPts val="3060"/>
              </a:lnSpc>
              <a:buFont typeface="Arial" panose="020B0604020202020204" pitchFamily="34" charset="0"/>
              <a:buChar char="•"/>
            </a:pPr>
            <a:r>
              <a:rPr lang="zh-CN" altLang="en-US"/>
              <a:t>呈现全球</a:t>
            </a:r>
            <a:r>
              <a:rPr lang="en-US" altLang="zh-CN"/>
              <a:t>Top</a:t>
            </a:r>
            <a:r>
              <a:rPr lang="zh-CN" altLang="en-US"/>
              <a:t>开源项目中头部机构的参与深度</a:t>
            </a:r>
            <a:endParaRPr lang="zh-CN" altLang="en-US"/>
          </a:p>
          <a:p>
            <a:pPr marL="285750" indent="-285750" fontAlgn="auto">
              <a:lnSpc>
                <a:spcPts val="3060"/>
              </a:lnSpc>
              <a:buFont typeface="Arial" panose="020B0604020202020204" pitchFamily="34" charset="0"/>
              <a:buChar char="•"/>
            </a:pPr>
            <a:r>
              <a:rPr lang="zh-CN" altLang="en-US"/>
              <a:t>展示核心贡献者的产出质量</a:t>
            </a:r>
            <a:endParaRPr lang="zh-CN" altLang="en-US"/>
          </a:p>
          <a:p>
            <a:pPr marL="285750" indent="-285750" fontAlgn="auto">
              <a:lnSpc>
                <a:spcPts val="3060"/>
              </a:lnSpc>
              <a:buFont typeface="Arial" panose="020B0604020202020204" pitchFamily="34" charset="0"/>
              <a:buChar char="•"/>
            </a:pPr>
            <a:r>
              <a:rPr lang="zh-CN" altLang="en-US"/>
              <a:t>为我国开源社区树立</a:t>
            </a:r>
            <a:r>
              <a:rPr lang="en-US" altLang="zh-CN"/>
              <a:t> “</a:t>
            </a:r>
            <a:r>
              <a:rPr lang="zh-CN" altLang="en-US"/>
              <a:t>健康贡献标杆</a:t>
            </a:r>
            <a:r>
              <a:rPr lang="en-US" altLang="zh-CN"/>
              <a:t>”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838835" y="2816225"/>
            <a:ext cx="6330315" cy="30499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30000"/>
              </a:lnSpc>
            </a:pPr>
            <a:r>
              <a:rPr lang="en-US" altLang="zh-CN" sz="2000" b="1">
                <a:solidFill>
                  <a:srgbClr val="138DCC"/>
                </a:solidFill>
                <a:uFillTx/>
                <a:latin typeface="+mn-ea"/>
                <a:cs typeface="+mn-ea"/>
              </a:rPr>
              <a:t>基础视图：</a:t>
            </a:r>
            <a:endParaRPr lang="en-US" altLang="zh-CN" sz="2000" b="1">
              <a:solidFill>
                <a:srgbClr val="138DCC"/>
              </a:solidFill>
              <a:uFillTx/>
              <a:latin typeface="+mn-ea"/>
              <a:cs typeface="+mn-ea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800"/>
              <a:t>横向柱状图：全球Top10机构的</a:t>
            </a:r>
            <a:r>
              <a:rPr lang="en-US" altLang="zh-CN" sz="1800"/>
              <a:t>Openrank</a:t>
            </a:r>
            <a:r>
              <a:rPr lang="zh-CN" altLang="en-US" sz="1800"/>
              <a:t>值、参与项目数、commit占比，虚线标注我国头部开源机构的对应指标均值</a:t>
            </a:r>
            <a:endParaRPr lang="zh-CN" altLang="en-US" sz="1800"/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800"/>
              <a:t>分组</a:t>
            </a:r>
            <a:r>
              <a:rPr lang="zh-CN" altLang="en-US" sz="1800"/>
              <a:t>柱状图：全球Top5贡献者的保留commit数（产出量）、PR提交数（参与度）、PR接受率（贡献质量）等，和我国核心贡献者平均水平</a:t>
            </a:r>
            <a:r>
              <a:rPr lang="zh-CN" altLang="en-US" sz="1800"/>
              <a:t>对比</a:t>
            </a:r>
            <a:endParaRPr lang="zh-CN" altLang="en-US" sz="1800"/>
          </a:p>
          <a:p>
            <a:pPr algn="l">
              <a:lnSpc>
                <a:spcPct val="130000"/>
              </a:lnSpc>
              <a:buClrTx/>
              <a:buSzTx/>
              <a:buFontTx/>
            </a:pPr>
            <a:r>
              <a:rPr lang="en-US" altLang="zh-CN" sz="2000" b="1">
                <a:solidFill>
                  <a:srgbClr val="138DCC"/>
                </a:solidFill>
                <a:uFillTx/>
                <a:latin typeface="+mn-ea"/>
                <a:cs typeface="+mn-ea"/>
              </a:rPr>
              <a:t>交互体验：</a:t>
            </a:r>
            <a:endParaRPr lang="en-US" altLang="zh-CN" sz="2000" b="1">
              <a:solidFill>
                <a:srgbClr val="138DCC"/>
              </a:solidFill>
              <a:uFillTx/>
              <a:latin typeface="+mn-ea"/>
              <a:cs typeface="+mn-ea"/>
            </a:endParaRPr>
          </a:p>
          <a:p>
            <a:pPr marL="285750" indent="-285750" algn="l">
              <a:lnSpc>
                <a:spcPct val="13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>
                <a:sym typeface="+mn-ea"/>
              </a:rPr>
              <a:t>鼠标悬浮可查看全球</a:t>
            </a:r>
            <a:r>
              <a:rPr lang="en-US" altLang="zh-CN">
                <a:sym typeface="+mn-ea"/>
              </a:rPr>
              <a:t>Top</a:t>
            </a:r>
            <a:r>
              <a:rPr lang="zh-CN" altLang="en-US">
                <a:sym typeface="+mn-ea"/>
              </a:rPr>
              <a:t>贡献者的具体指标数值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7461250" y="379095"/>
            <a:ext cx="246062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设想效果：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7455" y="899160"/>
            <a:ext cx="3865245" cy="2994025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3"/>
          <a:srcRect l="2068" t="3385" r="5026"/>
          <a:stretch>
            <a:fillRect/>
          </a:stretch>
        </p:blipFill>
        <p:spPr>
          <a:xfrm>
            <a:off x="7581265" y="4138930"/>
            <a:ext cx="3860800" cy="175450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>
          <a:xfrm>
            <a:off x="882650" y="344170"/>
            <a:ext cx="10972800" cy="609600"/>
          </a:xfrm>
          <a:ln>
            <a:noFill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/>
          <a:p>
            <a:r>
              <a:rPr lang="zh-CN" altLang="en-US" b="1"/>
              <a:t>开源社区现状</a:t>
            </a:r>
            <a:r>
              <a:rPr lang="zh-CN" altLang="en-US" b="1"/>
              <a:t>概况</a:t>
            </a:r>
            <a:endParaRPr lang="zh-CN" altLang="en-US" b="1"/>
          </a:p>
        </p:txBody>
      </p:sp>
      <p:grpSp>
        <p:nvGrpSpPr>
          <p:cNvPr id="15" name="组合 14"/>
          <p:cNvGrpSpPr/>
          <p:nvPr/>
        </p:nvGrpSpPr>
        <p:grpSpPr>
          <a:xfrm flipH="1">
            <a:off x="11309350" y="-1400175"/>
            <a:ext cx="1441450" cy="4210685"/>
            <a:chOff x="-2007" y="-7103"/>
            <a:chExt cx="7513" cy="21947"/>
          </a:xfrm>
        </p:grpSpPr>
        <p:sp>
          <p:nvSpPr>
            <p:cNvPr id="7" name="圆角矩形 6"/>
            <p:cNvSpPr/>
            <p:nvPr/>
          </p:nvSpPr>
          <p:spPr>
            <a:xfrm rot="2100000">
              <a:off x="-143" y="3557"/>
              <a:ext cx="510" cy="10431"/>
            </a:xfrm>
            <a:prstGeom prst="roundRect">
              <a:avLst>
                <a:gd name="adj" fmla="val 50000"/>
              </a:avLst>
            </a:prstGeom>
            <a:solidFill>
              <a:srgbClr val="138D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3286" y="3746"/>
              <a:ext cx="454" cy="454"/>
            </a:xfrm>
            <a:prstGeom prst="ellipse">
              <a:avLst/>
            </a:prstGeom>
            <a:solidFill>
              <a:srgbClr val="90D7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9" name="圆角矩形 8"/>
            <p:cNvSpPr/>
            <p:nvPr/>
          </p:nvSpPr>
          <p:spPr>
            <a:xfrm rot="2100000">
              <a:off x="-2007" y="4389"/>
              <a:ext cx="510" cy="10455"/>
            </a:xfrm>
            <a:prstGeom prst="roundRect">
              <a:avLst>
                <a:gd name="adj" fmla="val 50000"/>
              </a:avLst>
            </a:prstGeom>
            <a:solidFill>
              <a:srgbClr val="D3EE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" name="圆角矩形 9"/>
            <p:cNvSpPr/>
            <p:nvPr/>
          </p:nvSpPr>
          <p:spPr>
            <a:xfrm rot="2100000">
              <a:off x="4996" y="-6985"/>
              <a:ext cx="510" cy="13150"/>
            </a:xfrm>
            <a:prstGeom prst="roundRect">
              <a:avLst>
                <a:gd name="adj" fmla="val 50000"/>
              </a:avLst>
            </a:prstGeom>
            <a:solidFill>
              <a:srgbClr val="8FD7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" name="圆角矩形 10"/>
            <p:cNvSpPr/>
            <p:nvPr/>
          </p:nvSpPr>
          <p:spPr>
            <a:xfrm rot="2100000">
              <a:off x="-991" y="-148"/>
              <a:ext cx="510" cy="13150"/>
            </a:xfrm>
            <a:prstGeom prst="roundRect">
              <a:avLst>
                <a:gd name="adj" fmla="val 50000"/>
              </a:avLst>
            </a:prstGeom>
            <a:solidFill>
              <a:srgbClr val="D3EE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2" name="圆角矩形 11"/>
            <p:cNvSpPr/>
            <p:nvPr/>
          </p:nvSpPr>
          <p:spPr>
            <a:xfrm rot="2100000">
              <a:off x="3726" y="-7103"/>
              <a:ext cx="510" cy="10455"/>
            </a:xfrm>
            <a:prstGeom prst="roundRect">
              <a:avLst>
                <a:gd name="adj" fmla="val 50000"/>
              </a:avLst>
            </a:prstGeom>
            <a:solidFill>
              <a:srgbClr val="138D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/>
          </p:nvSpPr>
          <p:spPr>
            <a:xfrm>
              <a:off x="3079" y="478"/>
              <a:ext cx="454" cy="454"/>
            </a:xfrm>
            <a:prstGeom prst="ellipse">
              <a:avLst/>
            </a:prstGeom>
            <a:solidFill>
              <a:srgbClr val="138D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14" name="组合 13"/>
          <p:cNvGrpSpPr/>
          <p:nvPr/>
        </p:nvGrpSpPr>
        <p:grpSpPr>
          <a:xfrm flipH="1">
            <a:off x="-299720" y="4243070"/>
            <a:ext cx="1441450" cy="4210685"/>
            <a:chOff x="-2007" y="-7103"/>
            <a:chExt cx="7513" cy="21947"/>
          </a:xfrm>
        </p:grpSpPr>
        <p:sp>
          <p:nvSpPr>
            <p:cNvPr id="16" name="圆角矩形 15"/>
            <p:cNvSpPr/>
            <p:nvPr/>
          </p:nvSpPr>
          <p:spPr>
            <a:xfrm rot="2100000">
              <a:off x="-143" y="3557"/>
              <a:ext cx="510" cy="10431"/>
            </a:xfrm>
            <a:prstGeom prst="roundRect">
              <a:avLst>
                <a:gd name="adj" fmla="val 50000"/>
              </a:avLst>
            </a:prstGeom>
            <a:solidFill>
              <a:srgbClr val="138D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/>
          </p:nvSpPr>
          <p:spPr>
            <a:xfrm>
              <a:off x="3286" y="3746"/>
              <a:ext cx="454" cy="454"/>
            </a:xfrm>
            <a:prstGeom prst="ellipse">
              <a:avLst/>
            </a:prstGeom>
            <a:solidFill>
              <a:srgbClr val="90D7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8" name="圆角矩形 17"/>
            <p:cNvSpPr/>
            <p:nvPr/>
          </p:nvSpPr>
          <p:spPr>
            <a:xfrm rot="2100000">
              <a:off x="-2007" y="4389"/>
              <a:ext cx="510" cy="10455"/>
            </a:xfrm>
            <a:prstGeom prst="roundRect">
              <a:avLst>
                <a:gd name="adj" fmla="val 50000"/>
              </a:avLst>
            </a:prstGeom>
            <a:solidFill>
              <a:srgbClr val="D3EE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9" name="圆角矩形 18"/>
            <p:cNvSpPr/>
            <p:nvPr/>
          </p:nvSpPr>
          <p:spPr>
            <a:xfrm rot="2100000">
              <a:off x="4996" y="-6985"/>
              <a:ext cx="510" cy="13150"/>
            </a:xfrm>
            <a:prstGeom prst="roundRect">
              <a:avLst>
                <a:gd name="adj" fmla="val 50000"/>
              </a:avLst>
            </a:prstGeom>
            <a:solidFill>
              <a:srgbClr val="8FD7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0" name="圆角矩形 19"/>
            <p:cNvSpPr/>
            <p:nvPr/>
          </p:nvSpPr>
          <p:spPr>
            <a:xfrm rot="2100000">
              <a:off x="-991" y="-148"/>
              <a:ext cx="510" cy="13150"/>
            </a:xfrm>
            <a:prstGeom prst="roundRect">
              <a:avLst>
                <a:gd name="adj" fmla="val 50000"/>
              </a:avLst>
            </a:prstGeom>
            <a:solidFill>
              <a:srgbClr val="D3EE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1" name="圆角矩形 20"/>
            <p:cNvSpPr/>
            <p:nvPr/>
          </p:nvSpPr>
          <p:spPr>
            <a:xfrm rot="2100000">
              <a:off x="3726" y="-7103"/>
              <a:ext cx="510" cy="10455"/>
            </a:xfrm>
            <a:prstGeom prst="roundRect">
              <a:avLst>
                <a:gd name="adj" fmla="val 50000"/>
              </a:avLst>
            </a:prstGeom>
            <a:solidFill>
              <a:srgbClr val="138D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2" name="椭圆 21"/>
            <p:cNvSpPr/>
            <p:nvPr/>
          </p:nvSpPr>
          <p:spPr>
            <a:xfrm>
              <a:off x="3079" y="478"/>
              <a:ext cx="454" cy="454"/>
            </a:xfrm>
            <a:prstGeom prst="ellipse">
              <a:avLst/>
            </a:prstGeom>
            <a:solidFill>
              <a:srgbClr val="138D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838835" y="1155700"/>
            <a:ext cx="5988050" cy="1268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fontAlgn="auto">
              <a:lnSpc>
                <a:spcPts val="3060"/>
              </a:lnSpc>
            </a:pPr>
            <a:r>
              <a:rPr lang="zh-CN" altLang="en-US" sz="2400" b="1">
                <a:solidFill>
                  <a:srgbClr val="0070C0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rPr>
              <a:t>全球开源项目分布图：</a:t>
            </a:r>
            <a:endParaRPr lang="zh-CN" altLang="en-US" sz="2400" b="1">
              <a:solidFill>
                <a:srgbClr val="0070C0"/>
              </a:solidFill>
              <a:uFillTx/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285750" indent="-285750" fontAlgn="auto">
              <a:lnSpc>
                <a:spcPts val="3060"/>
              </a:lnSpc>
              <a:buFont typeface="Arial" panose="020B0604020202020204" pitchFamily="34" charset="0"/>
              <a:buChar char="•"/>
            </a:pPr>
            <a:r>
              <a:rPr lang="zh-CN" altLang="en-US"/>
              <a:t>一眼看清全球项目分布密度与热点</a:t>
            </a:r>
            <a:endParaRPr lang="zh-CN" altLang="en-US"/>
          </a:p>
          <a:p>
            <a:pPr marL="285750" indent="-285750" fontAlgn="auto">
              <a:lnSpc>
                <a:spcPts val="3060"/>
              </a:lnSpc>
              <a:buFont typeface="Arial" panose="020B0604020202020204" pitchFamily="34" charset="0"/>
              <a:buChar char="•"/>
            </a:pPr>
            <a:r>
              <a:rPr lang="zh-CN" altLang="en-US"/>
              <a:t>识别高风险区域，如某国</a:t>
            </a:r>
            <a:r>
              <a:rPr lang="en-US" altLang="zh-CN"/>
              <a:t>bug</a:t>
            </a:r>
            <a:r>
              <a:rPr lang="zh-CN" altLang="en-US"/>
              <a:t>类</a:t>
            </a:r>
            <a:r>
              <a:rPr lang="en-US" altLang="zh-CN"/>
              <a:t>Issue</a:t>
            </a:r>
            <a:r>
              <a:rPr lang="zh-CN" altLang="en-US"/>
              <a:t>处理时长</a:t>
            </a:r>
            <a:r>
              <a:rPr lang="zh-CN" altLang="en-US"/>
              <a:t>过长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838835" y="2493645"/>
            <a:ext cx="6245225" cy="3449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30000"/>
              </a:lnSpc>
            </a:pPr>
            <a:r>
              <a:rPr lang="en-US" altLang="zh-CN" sz="2000" b="1">
                <a:solidFill>
                  <a:srgbClr val="138DCC"/>
                </a:solidFill>
                <a:uFillTx/>
                <a:latin typeface="+mn-ea"/>
                <a:cs typeface="+mn-ea"/>
              </a:rPr>
              <a:t>基础视图：</a:t>
            </a:r>
            <a:endParaRPr lang="en-US" altLang="zh-CN" sz="2000" b="1">
              <a:solidFill>
                <a:srgbClr val="138DCC"/>
              </a:solidFill>
              <a:uFillTx/>
              <a:latin typeface="+mn-ea"/>
              <a:cs typeface="+mn-ea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/>
              <a:t>底图</a:t>
            </a:r>
            <a:r>
              <a:rPr lang="en-US" altLang="zh-CN"/>
              <a:t>+</a:t>
            </a:r>
            <a:r>
              <a:rPr lang="zh-CN" altLang="en-US"/>
              <a:t>热力图</a:t>
            </a:r>
            <a:r>
              <a:rPr lang="en-US" altLang="zh-CN"/>
              <a:t>/3D</a:t>
            </a:r>
            <a:r>
              <a:rPr lang="zh-CN" altLang="en-US"/>
              <a:t>地图：颜色深浅映射项目数、活跃度</a:t>
            </a:r>
            <a:endParaRPr lang="zh-CN" altLang="en-US"/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/>
              <a:t>支持切换</a:t>
            </a:r>
            <a:r>
              <a:rPr lang="en-US" altLang="zh-CN"/>
              <a:t> “</a:t>
            </a:r>
            <a:r>
              <a:rPr lang="zh-CN" altLang="en-US"/>
              <a:t>项目数</a:t>
            </a:r>
            <a:r>
              <a:rPr lang="en-US" altLang="zh-CN"/>
              <a:t>”“</a:t>
            </a:r>
            <a:r>
              <a:rPr lang="zh-CN" altLang="en-US"/>
              <a:t>活跃贡献者数</a:t>
            </a:r>
            <a:r>
              <a:rPr lang="en-US" altLang="zh-CN"/>
              <a:t>”“</a:t>
            </a:r>
            <a:r>
              <a:rPr lang="zh-CN" altLang="en-US"/>
              <a:t>平均健康分</a:t>
            </a:r>
            <a:r>
              <a:rPr lang="en-US" altLang="zh-CN"/>
              <a:t>” </a:t>
            </a:r>
            <a:r>
              <a:rPr lang="zh-CN" altLang="en-US"/>
              <a:t>三种度量</a:t>
            </a:r>
            <a:endParaRPr lang="zh-CN" altLang="en-US" sz="2000"/>
          </a:p>
          <a:p>
            <a:pPr algn="l">
              <a:lnSpc>
                <a:spcPct val="130000"/>
              </a:lnSpc>
              <a:buClrTx/>
              <a:buSzTx/>
              <a:buFontTx/>
            </a:pPr>
            <a:r>
              <a:rPr lang="en-US" altLang="zh-CN" sz="2000" b="1">
                <a:solidFill>
                  <a:srgbClr val="138DCC"/>
                </a:solidFill>
                <a:uFillTx/>
                <a:latin typeface="+mn-ea"/>
                <a:cs typeface="+mn-ea"/>
              </a:rPr>
              <a:t>交互体验：</a:t>
            </a:r>
            <a:endParaRPr lang="en-US" altLang="zh-CN" sz="2000" b="1">
              <a:solidFill>
                <a:srgbClr val="138DCC"/>
              </a:solidFill>
              <a:uFillTx/>
              <a:latin typeface="+mn-ea"/>
              <a:cs typeface="+mn-ea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/>
              <a:t>点击不同字段可以展示不同</a:t>
            </a:r>
            <a:r>
              <a:rPr lang="zh-CN" altLang="en-US"/>
              <a:t>统计数据</a:t>
            </a:r>
            <a:endParaRPr lang="zh-CN" altLang="en-US"/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/>
              <a:t>悬停显示项目数、活跃贡献者数、风险项数</a:t>
            </a:r>
            <a:r>
              <a:rPr lang="zh-CN" altLang="en-US"/>
              <a:t>等</a:t>
            </a:r>
            <a:endParaRPr lang="zh-CN" altLang="en-US"/>
          </a:p>
          <a:p>
            <a:pPr algn="l">
              <a:lnSpc>
                <a:spcPct val="130000"/>
              </a:lnSpc>
              <a:buClrTx/>
              <a:buSzTx/>
              <a:buFontTx/>
            </a:pPr>
            <a:r>
              <a:rPr lang="en-US" altLang="zh-CN" sz="2000" b="1">
                <a:solidFill>
                  <a:srgbClr val="138DCC"/>
                </a:solidFill>
                <a:uFillTx/>
                <a:latin typeface="+mn-ea"/>
                <a:cs typeface="+mn-ea"/>
              </a:rPr>
              <a:t>状态与预警：</a:t>
            </a:r>
            <a:endParaRPr lang="en-US" altLang="zh-CN" sz="2000" b="1">
              <a:solidFill>
                <a:srgbClr val="138DCC"/>
              </a:solidFill>
              <a:uFillTx/>
              <a:latin typeface="+mn-ea"/>
              <a:cs typeface="+mn-ea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/>
              <a:t>红黄绿三色标注高危</a:t>
            </a:r>
            <a:r>
              <a:rPr lang="en-US" altLang="zh-CN"/>
              <a:t>/</a:t>
            </a:r>
            <a:r>
              <a:rPr lang="zh-CN" altLang="en-US"/>
              <a:t>中危</a:t>
            </a:r>
            <a:r>
              <a:rPr lang="en-US" altLang="zh-CN"/>
              <a:t>/</a:t>
            </a:r>
            <a:r>
              <a:rPr lang="zh-CN" altLang="en-US"/>
              <a:t>健康区域</a:t>
            </a:r>
            <a:endParaRPr lang="zh-CN" altLang="en-US"/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/>
              <a:t>异常区域闪烁提示，如</a:t>
            </a:r>
            <a:r>
              <a:rPr lang="en-US" altLang="zh-CN"/>
              <a:t>Star</a:t>
            </a:r>
            <a:r>
              <a:rPr lang="zh-CN" altLang="en-US"/>
              <a:t>周降</a:t>
            </a:r>
            <a:r>
              <a:rPr lang="en-US" altLang="zh-CN"/>
              <a:t>50%</a:t>
            </a:r>
            <a:r>
              <a:rPr lang="zh-CN" altLang="en-US"/>
              <a:t>、</a:t>
            </a:r>
            <a:r>
              <a:rPr lang="en-US" altLang="zh-CN"/>
              <a:t>PR</a:t>
            </a:r>
            <a:r>
              <a:rPr lang="zh-CN" altLang="en-US"/>
              <a:t>响应超时率增加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7470775" y="1162050"/>
            <a:ext cx="246062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预想效果：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5375" y="1651635"/>
            <a:ext cx="1520190" cy="147891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5225" y="1651635"/>
            <a:ext cx="2318385" cy="1478280"/>
          </a:xfrm>
          <a:prstGeom prst="rect">
            <a:avLst/>
          </a:prstGeom>
        </p:spPr>
      </p:pic>
      <p:pic>
        <p:nvPicPr>
          <p:cNvPr id="23" name="1">
            <a:hlinkClick r:id="" action="ppaction://media"/>
          </p:cNvPr>
          <p:cNvPicPr/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7513955" y="3733800"/>
            <a:ext cx="3991610" cy="2305050"/>
          </a:xfrm>
          <a:prstGeom prst="rect">
            <a:avLst/>
          </a:prstGeom>
        </p:spPr>
      </p:pic>
      <p:sp>
        <p:nvSpPr>
          <p:cNvPr id="24" name="文本框 23"/>
          <p:cNvSpPr txBox="1"/>
          <p:nvPr/>
        </p:nvSpPr>
        <p:spPr>
          <a:xfrm>
            <a:off x="7418705" y="3248025"/>
            <a:ext cx="21824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视频展示</a:t>
            </a:r>
            <a:r>
              <a:rPr lang="zh-CN" altLang="en-US"/>
              <a:t>交互效果：</a:t>
            </a:r>
            <a:endParaRPr lang="zh-CN" altLang="en-US"/>
          </a:p>
        </p:txBody>
      </p:sp>
    </p:spTree>
    <p:custDataLst>
      <p:tags r:id="rId8"/>
    </p:custDataLst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23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>
          <a:xfrm>
            <a:off x="882650" y="344170"/>
            <a:ext cx="10972800" cy="609600"/>
          </a:xfrm>
          <a:ln>
            <a:noFill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/>
          <a:p>
            <a:r>
              <a:rPr lang="zh-CN" altLang="en-US" b="1"/>
              <a:t>影响力对标与行动</a:t>
            </a:r>
            <a:r>
              <a:rPr lang="zh-CN" altLang="en-US" b="1"/>
              <a:t>建议</a:t>
            </a:r>
            <a:endParaRPr lang="zh-CN" altLang="en-US" b="1"/>
          </a:p>
        </p:txBody>
      </p:sp>
      <p:grpSp>
        <p:nvGrpSpPr>
          <p:cNvPr id="15" name="组合 14"/>
          <p:cNvGrpSpPr/>
          <p:nvPr/>
        </p:nvGrpSpPr>
        <p:grpSpPr>
          <a:xfrm flipH="1">
            <a:off x="11309350" y="-1400175"/>
            <a:ext cx="1441450" cy="4210685"/>
            <a:chOff x="-2007" y="-7103"/>
            <a:chExt cx="7513" cy="21947"/>
          </a:xfrm>
        </p:grpSpPr>
        <p:sp>
          <p:nvSpPr>
            <p:cNvPr id="7" name="圆角矩形 6"/>
            <p:cNvSpPr/>
            <p:nvPr/>
          </p:nvSpPr>
          <p:spPr>
            <a:xfrm rot="2100000">
              <a:off x="-143" y="3557"/>
              <a:ext cx="510" cy="10431"/>
            </a:xfrm>
            <a:prstGeom prst="roundRect">
              <a:avLst>
                <a:gd name="adj" fmla="val 50000"/>
              </a:avLst>
            </a:prstGeom>
            <a:solidFill>
              <a:srgbClr val="138D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3286" y="3746"/>
              <a:ext cx="454" cy="454"/>
            </a:xfrm>
            <a:prstGeom prst="ellipse">
              <a:avLst/>
            </a:prstGeom>
            <a:solidFill>
              <a:srgbClr val="90D7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9" name="圆角矩形 8"/>
            <p:cNvSpPr/>
            <p:nvPr/>
          </p:nvSpPr>
          <p:spPr>
            <a:xfrm rot="2100000">
              <a:off x="-2007" y="4389"/>
              <a:ext cx="510" cy="10455"/>
            </a:xfrm>
            <a:prstGeom prst="roundRect">
              <a:avLst>
                <a:gd name="adj" fmla="val 50000"/>
              </a:avLst>
            </a:prstGeom>
            <a:solidFill>
              <a:srgbClr val="D3EE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" name="圆角矩形 9"/>
            <p:cNvSpPr/>
            <p:nvPr/>
          </p:nvSpPr>
          <p:spPr>
            <a:xfrm rot="2100000">
              <a:off x="4996" y="-6985"/>
              <a:ext cx="510" cy="13150"/>
            </a:xfrm>
            <a:prstGeom prst="roundRect">
              <a:avLst>
                <a:gd name="adj" fmla="val 50000"/>
              </a:avLst>
            </a:prstGeom>
            <a:solidFill>
              <a:srgbClr val="8FD7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" name="圆角矩形 10"/>
            <p:cNvSpPr/>
            <p:nvPr/>
          </p:nvSpPr>
          <p:spPr>
            <a:xfrm rot="2100000">
              <a:off x="-991" y="-148"/>
              <a:ext cx="510" cy="13150"/>
            </a:xfrm>
            <a:prstGeom prst="roundRect">
              <a:avLst>
                <a:gd name="adj" fmla="val 50000"/>
              </a:avLst>
            </a:prstGeom>
            <a:solidFill>
              <a:srgbClr val="D3EE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2" name="圆角矩形 11"/>
            <p:cNvSpPr/>
            <p:nvPr/>
          </p:nvSpPr>
          <p:spPr>
            <a:xfrm rot="2100000">
              <a:off x="3726" y="-7103"/>
              <a:ext cx="510" cy="10455"/>
            </a:xfrm>
            <a:prstGeom prst="roundRect">
              <a:avLst>
                <a:gd name="adj" fmla="val 50000"/>
              </a:avLst>
            </a:prstGeom>
            <a:solidFill>
              <a:srgbClr val="138D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/>
          </p:nvSpPr>
          <p:spPr>
            <a:xfrm>
              <a:off x="3079" y="478"/>
              <a:ext cx="454" cy="454"/>
            </a:xfrm>
            <a:prstGeom prst="ellipse">
              <a:avLst/>
            </a:prstGeom>
            <a:solidFill>
              <a:srgbClr val="138D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14" name="组合 13"/>
          <p:cNvGrpSpPr/>
          <p:nvPr/>
        </p:nvGrpSpPr>
        <p:grpSpPr>
          <a:xfrm flipH="1">
            <a:off x="-299720" y="4243070"/>
            <a:ext cx="1441450" cy="4210685"/>
            <a:chOff x="-2007" y="-7103"/>
            <a:chExt cx="7513" cy="21947"/>
          </a:xfrm>
        </p:grpSpPr>
        <p:sp>
          <p:nvSpPr>
            <p:cNvPr id="16" name="圆角矩形 15"/>
            <p:cNvSpPr/>
            <p:nvPr/>
          </p:nvSpPr>
          <p:spPr>
            <a:xfrm rot="2100000">
              <a:off x="-143" y="3557"/>
              <a:ext cx="510" cy="10431"/>
            </a:xfrm>
            <a:prstGeom prst="roundRect">
              <a:avLst>
                <a:gd name="adj" fmla="val 50000"/>
              </a:avLst>
            </a:prstGeom>
            <a:solidFill>
              <a:srgbClr val="138D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/>
          </p:nvSpPr>
          <p:spPr>
            <a:xfrm>
              <a:off x="3286" y="3746"/>
              <a:ext cx="454" cy="454"/>
            </a:xfrm>
            <a:prstGeom prst="ellipse">
              <a:avLst/>
            </a:prstGeom>
            <a:solidFill>
              <a:srgbClr val="90D7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8" name="圆角矩形 17"/>
            <p:cNvSpPr/>
            <p:nvPr/>
          </p:nvSpPr>
          <p:spPr>
            <a:xfrm rot="2100000">
              <a:off x="-2007" y="4389"/>
              <a:ext cx="510" cy="10455"/>
            </a:xfrm>
            <a:prstGeom prst="roundRect">
              <a:avLst>
                <a:gd name="adj" fmla="val 50000"/>
              </a:avLst>
            </a:prstGeom>
            <a:solidFill>
              <a:srgbClr val="D3EE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9" name="圆角矩形 18"/>
            <p:cNvSpPr/>
            <p:nvPr/>
          </p:nvSpPr>
          <p:spPr>
            <a:xfrm rot="2100000">
              <a:off x="4996" y="-6985"/>
              <a:ext cx="510" cy="13150"/>
            </a:xfrm>
            <a:prstGeom prst="roundRect">
              <a:avLst>
                <a:gd name="adj" fmla="val 50000"/>
              </a:avLst>
            </a:prstGeom>
            <a:solidFill>
              <a:srgbClr val="8FD7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0" name="圆角矩形 19"/>
            <p:cNvSpPr/>
            <p:nvPr/>
          </p:nvSpPr>
          <p:spPr>
            <a:xfrm rot="2100000">
              <a:off x="-991" y="-148"/>
              <a:ext cx="510" cy="13150"/>
            </a:xfrm>
            <a:prstGeom prst="roundRect">
              <a:avLst>
                <a:gd name="adj" fmla="val 50000"/>
              </a:avLst>
            </a:prstGeom>
            <a:solidFill>
              <a:srgbClr val="D3EE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1" name="圆角矩形 20"/>
            <p:cNvSpPr/>
            <p:nvPr/>
          </p:nvSpPr>
          <p:spPr>
            <a:xfrm rot="2100000">
              <a:off x="3726" y="-7103"/>
              <a:ext cx="510" cy="10455"/>
            </a:xfrm>
            <a:prstGeom prst="roundRect">
              <a:avLst>
                <a:gd name="adj" fmla="val 50000"/>
              </a:avLst>
            </a:prstGeom>
            <a:solidFill>
              <a:srgbClr val="138D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2" name="椭圆 21"/>
            <p:cNvSpPr/>
            <p:nvPr/>
          </p:nvSpPr>
          <p:spPr>
            <a:xfrm>
              <a:off x="3079" y="478"/>
              <a:ext cx="454" cy="454"/>
            </a:xfrm>
            <a:prstGeom prst="ellipse">
              <a:avLst/>
            </a:prstGeom>
            <a:solidFill>
              <a:srgbClr val="138D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760095" y="1301750"/>
            <a:ext cx="6294120" cy="1268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fontAlgn="auto">
              <a:lnSpc>
                <a:spcPts val="3060"/>
              </a:lnSpc>
            </a:pPr>
            <a:endParaRPr lang="zh-CN" altLang="en-US" sz="2400" b="1">
              <a:solidFill>
                <a:srgbClr val="0070C0"/>
              </a:solidFill>
              <a:uFillTx/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285750" indent="-285750" fontAlgn="auto">
              <a:lnSpc>
                <a:spcPts val="3060"/>
              </a:lnSpc>
              <a:buFont typeface="Arial" panose="020B0604020202020204" pitchFamily="34" charset="0"/>
              <a:buChar char="•"/>
            </a:pPr>
            <a:r>
              <a:rPr lang="zh-CN" altLang="en-US"/>
              <a:t>呈现我国不同类别开源项目在核心健康维度的全</a:t>
            </a:r>
            <a:r>
              <a:rPr lang="zh-CN" altLang="en-US"/>
              <a:t>维度表现</a:t>
            </a:r>
            <a:endParaRPr lang="zh-CN" altLang="en-US"/>
          </a:p>
          <a:p>
            <a:pPr indent="0" fontAlgn="auto">
              <a:lnSpc>
                <a:spcPts val="3060"/>
              </a:lnSpc>
            </a:pP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781050" y="2231390"/>
            <a:ext cx="6621145" cy="41694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30000"/>
              </a:lnSpc>
            </a:pPr>
            <a:r>
              <a:rPr lang="en-US" altLang="zh-CN" sz="2000" b="1">
                <a:solidFill>
                  <a:srgbClr val="138DCC"/>
                </a:solidFill>
                <a:uFillTx/>
                <a:latin typeface="+mn-ea"/>
                <a:cs typeface="+mn-ea"/>
              </a:rPr>
              <a:t>基础视图：</a:t>
            </a:r>
            <a:endParaRPr lang="en-US" altLang="zh-CN" sz="2000" b="1">
              <a:solidFill>
                <a:srgbClr val="138DCC"/>
              </a:solidFill>
              <a:uFillTx/>
              <a:latin typeface="+mn-ea"/>
              <a:cs typeface="+mn-ea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800"/>
              <a:t>多项目雷达图：当前项目与竞品的</a:t>
            </a:r>
            <a:r>
              <a:rPr lang="en-US" altLang="zh-CN" sz="1800"/>
              <a:t>Star</a:t>
            </a:r>
            <a:r>
              <a:rPr lang="zh-CN" altLang="en-US" sz="1800"/>
              <a:t>增速、社区互动量、</a:t>
            </a:r>
            <a:r>
              <a:rPr lang="en-US" altLang="zh-CN" sz="1800"/>
              <a:t>PR</a:t>
            </a:r>
            <a:r>
              <a:rPr lang="zh-CN" altLang="en-US" sz="1800"/>
              <a:t>合并效率、</a:t>
            </a:r>
            <a:r>
              <a:rPr lang="en-US" altLang="zh-CN" sz="1800"/>
              <a:t>Issue</a:t>
            </a:r>
            <a:r>
              <a:rPr lang="zh-CN" altLang="en-US" sz="1800"/>
              <a:t>解决率、贡献者增长数</a:t>
            </a:r>
            <a:r>
              <a:rPr lang="zh-CN" altLang="en-US" sz="1800"/>
              <a:t>对比</a:t>
            </a:r>
            <a:endParaRPr lang="zh-CN" altLang="en-US" sz="1800"/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800"/>
              <a:t>时间趋势轴：标注异常点，点击即可关联对应时段数据，清晰展示贡献</a:t>
            </a:r>
            <a:r>
              <a:rPr lang="zh-CN" altLang="en-US" sz="1800"/>
              <a:t>高峰</a:t>
            </a:r>
            <a:endParaRPr lang="zh-CN" altLang="en-US" sz="1800"/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1800"/>
              <a:t>ai</a:t>
            </a:r>
            <a:r>
              <a:rPr lang="zh-CN" altLang="en-US" sz="1800"/>
              <a:t>建议区</a:t>
            </a:r>
            <a:r>
              <a:rPr lang="en-US" altLang="zh-CN" sz="1800"/>
              <a:t>/</a:t>
            </a:r>
            <a:r>
              <a:rPr lang="zh-CN" altLang="en-US" sz="1800"/>
              <a:t>词云图：</a:t>
            </a:r>
            <a:r>
              <a:rPr lang="en-US" altLang="zh-CN" sz="1800"/>
              <a:t>ai</a:t>
            </a:r>
            <a:r>
              <a:rPr lang="zh-CN" altLang="en-US" sz="1800"/>
              <a:t>对话框可以与之对话，可以根据知识库和数据集生成具体的行动建议；词云图展示当前技术</a:t>
            </a:r>
            <a:r>
              <a:rPr lang="zh-CN" altLang="en-US" sz="1800"/>
              <a:t>热点</a:t>
            </a:r>
            <a:endParaRPr lang="zh-CN" altLang="en-US" sz="1800"/>
          </a:p>
          <a:p>
            <a:pPr>
              <a:lnSpc>
                <a:spcPct val="130000"/>
              </a:lnSpc>
            </a:pPr>
            <a:r>
              <a:rPr lang="en-US" altLang="zh-CN" sz="2000" b="1">
                <a:solidFill>
                  <a:srgbClr val="138DCC"/>
                </a:solidFill>
                <a:uFillTx/>
                <a:latin typeface="+mn-ea"/>
                <a:cs typeface="+mn-ea"/>
              </a:rPr>
              <a:t>交互体验：</a:t>
            </a:r>
            <a:endParaRPr lang="en-US" altLang="zh-CN" sz="2000" b="1">
              <a:solidFill>
                <a:srgbClr val="138DCC"/>
              </a:solidFill>
              <a:uFillTx/>
              <a:latin typeface="+mn-ea"/>
              <a:cs typeface="+mn-ea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800">
                <a:sym typeface="+mn-ea"/>
              </a:rPr>
              <a:t>悬停可以展示具体时段和对应的commit数量</a:t>
            </a:r>
            <a:endParaRPr lang="zh-CN" altLang="en-US" sz="1800"/>
          </a:p>
          <a:p>
            <a:pPr>
              <a:lnSpc>
                <a:spcPct val="130000"/>
              </a:lnSpc>
            </a:pPr>
            <a:endParaRPr lang="en-US" altLang="zh-CN" sz="2000" b="1">
              <a:solidFill>
                <a:srgbClr val="138DCC"/>
              </a:solidFill>
              <a:uFillTx/>
              <a:latin typeface="+mn-ea"/>
              <a:cs typeface="+mn-ea"/>
            </a:endParaRPr>
          </a:p>
          <a:p>
            <a:pPr algn="l">
              <a:lnSpc>
                <a:spcPct val="130000"/>
              </a:lnSpc>
              <a:buClrTx/>
              <a:buSzTx/>
              <a:buFontTx/>
            </a:pP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7614285" y="344170"/>
            <a:ext cx="246062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设想效果：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803910" y="1221105"/>
            <a:ext cx="6096000" cy="483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fontAlgn="auto">
              <a:lnSpc>
                <a:spcPts val="3060"/>
              </a:lnSpc>
            </a:pPr>
            <a:r>
              <a:rPr lang="zh-CN" altLang="en-US" sz="2400" b="1">
                <a:solidFill>
                  <a:srgbClr val="0070C0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影响力</a:t>
            </a:r>
            <a:r>
              <a:rPr lang="zh-CN" altLang="en-US" sz="2400" b="1">
                <a:solidFill>
                  <a:srgbClr val="0070C0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对标：</a:t>
            </a:r>
            <a:endParaRPr lang="zh-CN" altLang="en-US" sz="2400" b="1">
              <a:solidFill>
                <a:srgbClr val="0070C0"/>
              </a:solidFill>
              <a:uFillTx/>
              <a:latin typeface="Arial" panose="020B0604020202020204" pitchFamily="34" charset="0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1760" y="821055"/>
            <a:ext cx="2862580" cy="1409700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2235" y="2385695"/>
            <a:ext cx="2871470" cy="1495425"/>
          </a:xfrm>
          <a:prstGeom prst="rect">
            <a:avLst/>
          </a:prstGeom>
        </p:spPr>
      </p:pic>
      <p:sp>
        <p:nvSpPr>
          <p:cNvPr id="26" name="文本框 25"/>
          <p:cNvSpPr txBox="1"/>
          <p:nvPr/>
        </p:nvSpPr>
        <p:spPr>
          <a:xfrm>
            <a:off x="7614285" y="3925570"/>
            <a:ext cx="246062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视频展示</a:t>
            </a:r>
            <a:r>
              <a:rPr lang="en-US" altLang="zh-CN"/>
              <a:t>AI</a:t>
            </a:r>
            <a:r>
              <a:rPr lang="zh-CN" altLang="en-US"/>
              <a:t>建议</a:t>
            </a:r>
            <a:r>
              <a:rPr lang="zh-CN" altLang="en-US"/>
              <a:t>区：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27" name="ai">
            <a:hlinkClick r:id="" action="ppaction://media"/>
          </p:cNvPr>
          <p:cNvPicPr/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7741285" y="4375150"/>
            <a:ext cx="2105025" cy="2305685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27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2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7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>
          <a:xfrm>
            <a:off x="882650" y="344170"/>
            <a:ext cx="10972800" cy="609600"/>
          </a:xfrm>
          <a:ln>
            <a:noFill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/>
          <a:p>
            <a:r>
              <a:rPr lang="zh-CN" altLang="en-US" b="1"/>
              <a:t>开源社区现状</a:t>
            </a:r>
            <a:r>
              <a:rPr lang="zh-CN" altLang="en-US" b="1"/>
              <a:t>概况</a:t>
            </a:r>
            <a:endParaRPr lang="zh-CN" altLang="en-US" b="1"/>
          </a:p>
        </p:txBody>
      </p:sp>
      <p:grpSp>
        <p:nvGrpSpPr>
          <p:cNvPr id="15" name="组合 14"/>
          <p:cNvGrpSpPr/>
          <p:nvPr/>
        </p:nvGrpSpPr>
        <p:grpSpPr>
          <a:xfrm flipH="1">
            <a:off x="11309350" y="-1400175"/>
            <a:ext cx="1441450" cy="4210685"/>
            <a:chOff x="-2007" y="-7103"/>
            <a:chExt cx="7513" cy="21947"/>
          </a:xfrm>
        </p:grpSpPr>
        <p:sp>
          <p:nvSpPr>
            <p:cNvPr id="7" name="圆角矩形 6"/>
            <p:cNvSpPr/>
            <p:nvPr/>
          </p:nvSpPr>
          <p:spPr>
            <a:xfrm rot="2100000">
              <a:off x="-143" y="3557"/>
              <a:ext cx="510" cy="10431"/>
            </a:xfrm>
            <a:prstGeom prst="roundRect">
              <a:avLst>
                <a:gd name="adj" fmla="val 50000"/>
              </a:avLst>
            </a:prstGeom>
            <a:solidFill>
              <a:srgbClr val="138D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3286" y="3746"/>
              <a:ext cx="454" cy="454"/>
            </a:xfrm>
            <a:prstGeom prst="ellipse">
              <a:avLst/>
            </a:prstGeom>
            <a:solidFill>
              <a:srgbClr val="90D7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9" name="圆角矩形 8"/>
            <p:cNvSpPr/>
            <p:nvPr/>
          </p:nvSpPr>
          <p:spPr>
            <a:xfrm rot="2100000">
              <a:off x="-2007" y="4389"/>
              <a:ext cx="510" cy="10455"/>
            </a:xfrm>
            <a:prstGeom prst="roundRect">
              <a:avLst>
                <a:gd name="adj" fmla="val 50000"/>
              </a:avLst>
            </a:prstGeom>
            <a:solidFill>
              <a:srgbClr val="D3EE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" name="圆角矩形 9"/>
            <p:cNvSpPr/>
            <p:nvPr/>
          </p:nvSpPr>
          <p:spPr>
            <a:xfrm rot="2100000">
              <a:off x="4996" y="-6985"/>
              <a:ext cx="510" cy="13150"/>
            </a:xfrm>
            <a:prstGeom prst="roundRect">
              <a:avLst>
                <a:gd name="adj" fmla="val 50000"/>
              </a:avLst>
            </a:prstGeom>
            <a:solidFill>
              <a:srgbClr val="8FD7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" name="圆角矩形 10"/>
            <p:cNvSpPr/>
            <p:nvPr/>
          </p:nvSpPr>
          <p:spPr>
            <a:xfrm rot="2100000">
              <a:off x="-991" y="-148"/>
              <a:ext cx="510" cy="13150"/>
            </a:xfrm>
            <a:prstGeom prst="roundRect">
              <a:avLst>
                <a:gd name="adj" fmla="val 50000"/>
              </a:avLst>
            </a:prstGeom>
            <a:solidFill>
              <a:srgbClr val="D3EE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2" name="圆角矩形 11"/>
            <p:cNvSpPr/>
            <p:nvPr/>
          </p:nvSpPr>
          <p:spPr>
            <a:xfrm rot="2100000">
              <a:off x="3726" y="-7103"/>
              <a:ext cx="510" cy="10455"/>
            </a:xfrm>
            <a:prstGeom prst="roundRect">
              <a:avLst>
                <a:gd name="adj" fmla="val 50000"/>
              </a:avLst>
            </a:prstGeom>
            <a:solidFill>
              <a:srgbClr val="138D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/>
          </p:nvSpPr>
          <p:spPr>
            <a:xfrm>
              <a:off x="3079" y="478"/>
              <a:ext cx="454" cy="454"/>
            </a:xfrm>
            <a:prstGeom prst="ellipse">
              <a:avLst/>
            </a:prstGeom>
            <a:solidFill>
              <a:srgbClr val="138D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14" name="组合 13"/>
          <p:cNvGrpSpPr/>
          <p:nvPr/>
        </p:nvGrpSpPr>
        <p:grpSpPr>
          <a:xfrm flipH="1">
            <a:off x="-299720" y="4243070"/>
            <a:ext cx="1441450" cy="4210685"/>
            <a:chOff x="-2007" y="-7103"/>
            <a:chExt cx="7513" cy="21947"/>
          </a:xfrm>
        </p:grpSpPr>
        <p:sp>
          <p:nvSpPr>
            <p:cNvPr id="16" name="圆角矩形 15"/>
            <p:cNvSpPr/>
            <p:nvPr/>
          </p:nvSpPr>
          <p:spPr>
            <a:xfrm rot="2100000">
              <a:off x="-143" y="3557"/>
              <a:ext cx="510" cy="10431"/>
            </a:xfrm>
            <a:prstGeom prst="roundRect">
              <a:avLst>
                <a:gd name="adj" fmla="val 50000"/>
              </a:avLst>
            </a:prstGeom>
            <a:solidFill>
              <a:srgbClr val="138D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/>
          </p:nvSpPr>
          <p:spPr>
            <a:xfrm>
              <a:off x="3286" y="3746"/>
              <a:ext cx="454" cy="454"/>
            </a:xfrm>
            <a:prstGeom prst="ellipse">
              <a:avLst/>
            </a:prstGeom>
            <a:solidFill>
              <a:srgbClr val="90D7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8" name="圆角矩形 17"/>
            <p:cNvSpPr/>
            <p:nvPr/>
          </p:nvSpPr>
          <p:spPr>
            <a:xfrm rot="2100000">
              <a:off x="-2007" y="4389"/>
              <a:ext cx="510" cy="10455"/>
            </a:xfrm>
            <a:prstGeom prst="roundRect">
              <a:avLst>
                <a:gd name="adj" fmla="val 50000"/>
              </a:avLst>
            </a:prstGeom>
            <a:solidFill>
              <a:srgbClr val="D3EE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9" name="圆角矩形 18"/>
            <p:cNvSpPr/>
            <p:nvPr/>
          </p:nvSpPr>
          <p:spPr>
            <a:xfrm rot="2100000">
              <a:off x="4996" y="-6985"/>
              <a:ext cx="510" cy="13150"/>
            </a:xfrm>
            <a:prstGeom prst="roundRect">
              <a:avLst>
                <a:gd name="adj" fmla="val 50000"/>
              </a:avLst>
            </a:prstGeom>
            <a:solidFill>
              <a:srgbClr val="8FD7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0" name="圆角矩形 19"/>
            <p:cNvSpPr/>
            <p:nvPr/>
          </p:nvSpPr>
          <p:spPr>
            <a:xfrm rot="2100000">
              <a:off x="-991" y="-148"/>
              <a:ext cx="510" cy="13150"/>
            </a:xfrm>
            <a:prstGeom prst="roundRect">
              <a:avLst>
                <a:gd name="adj" fmla="val 50000"/>
              </a:avLst>
            </a:prstGeom>
            <a:solidFill>
              <a:srgbClr val="D3EE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1" name="圆角矩形 20"/>
            <p:cNvSpPr/>
            <p:nvPr/>
          </p:nvSpPr>
          <p:spPr>
            <a:xfrm rot="2100000">
              <a:off x="3726" y="-7103"/>
              <a:ext cx="510" cy="10455"/>
            </a:xfrm>
            <a:prstGeom prst="roundRect">
              <a:avLst>
                <a:gd name="adj" fmla="val 50000"/>
              </a:avLst>
            </a:prstGeom>
            <a:solidFill>
              <a:srgbClr val="138D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2" name="椭圆 21"/>
            <p:cNvSpPr/>
            <p:nvPr/>
          </p:nvSpPr>
          <p:spPr>
            <a:xfrm>
              <a:off x="3079" y="478"/>
              <a:ext cx="454" cy="454"/>
            </a:xfrm>
            <a:prstGeom prst="ellipse">
              <a:avLst/>
            </a:prstGeom>
            <a:solidFill>
              <a:srgbClr val="138D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838835" y="1289050"/>
            <a:ext cx="5988050" cy="16605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fontAlgn="auto">
              <a:lnSpc>
                <a:spcPts val="3060"/>
              </a:lnSpc>
            </a:pPr>
            <a:r>
              <a:rPr lang="zh-CN" altLang="en-US" sz="2400" b="1">
                <a:solidFill>
                  <a:srgbClr val="0070C0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rPr>
              <a:t>协作</a:t>
            </a:r>
            <a:r>
              <a:rPr lang="zh-CN" altLang="en-US" sz="2400" b="1">
                <a:solidFill>
                  <a:srgbClr val="0070C0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rPr>
              <a:t>效率：</a:t>
            </a:r>
            <a:endParaRPr lang="zh-CN" altLang="en-US" sz="2400" b="1">
              <a:solidFill>
                <a:srgbClr val="0070C0"/>
              </a:solidFill>
              <a:uFillTx/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285750" indent="-285750" fontAlgn="auto">
              <a:lnSpc>
                <a:spcPts val="3060"/>
              </a:lnSpc>
              <a:buFont typeface="Arial" panose="020B0604020202020204" pitchFamily="34" charset="0"/>
              <a:buChar char="•"/>
            </a:pPr>
            <a:r>
              <a:rPr lang="zh-CN" altLang="en-US"/>
              <a:t>展示不同类型</a:t>
            </a:r>
            <a:r>
              <a:rPr lang="en-US" altLang="zh-CN"/>
              <a:t>PR/Issue</a:t>
            </a:r>
            <a:r>
              <a:rPr lang="zh-CN" altLang="en-US"/>
              <a:t>的占比和平均处理时长</a:t>
            </a:r>
            <a:endParaRPr lang="zh-CN" altLang="en-US"/>
          </a:p>
          <a:p>
            <a:pPr indent="0" fontAlgn="auto">
              <a:lnSpc>
                <a:spcPts val="3060"/>
              </a:lnSpc>
            </a:pPr>
            <a:endParaRPr lang="zh-CN" altLang="en-US"/>
          </a:p>
          <a:p>
            <a:pPr indent="0" fontAlgn="auto">
              <a:lnSpc>
                <a:spcPts val="3060"/>
              </a:lnSpc>
            </a:pP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838835" y="2301875"/>
            <a:ext cx="6102350" cy="2330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30000"/>
              </a:lnSpc>
            </a:pPr>
            <a:r>
              <a:rPr lang="en-US" altLang="zh-CN" sz="2000" b="1">
                <a:solidFill>
                  <a:srgbClr val="138DCC"/>
                </a:solidFill>
                <a:uFillTx/>
                <a:latin typeface="+mn-ea"/>
                <a:cs typeface="+mn-ea"/>
              </a:rPr>
              <a:t>基础视图：</a:t>
            </a:r>
            <a:endParaRPr lang="en-US" altLang="zh-CN" sz="2000" b="1">
              <a:solidFill>
                <a:srgbClr val="138DCC"/>
              </a:solidFill>
              <a:uFillTx/>
              <a:latin typeface="+mn-ea"/>
              <a:cs typeface="+mn-ea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800"/>
              <a:t>堆叠柱状图：</a:t>
            </a:r>
            <a:r>
              <a:rPr lang="en-US" altLang="zh-CN" sz="1800"/>
              <a:t>X</a:t>
            </a:r>
            <a:r>
              <a:rPr lang="zh-CN" altLang="en-US" sz="1800"/>
              <a:t>轴为</a:t>
            </a:r>
            <a:r>
              <a:rPr lang="en-US" altLang="zh-CN" sz="1800"/>
              <a:t>PR/Issue</a:t>
            </a:r>
            <a:r>
              <a:rPr lang="zh-CN" altLang="en-US" sz="1800"/>
              <a:t>类型，包括</a:t>
            </a:r>
            <a:r>
              <a:rPr lang="en-US" altLang="zh-CN" sz="1800"/>
              <a:t>bug</a:t>
            </a:r>
            <a:r>
              <a:rPr lang="zh-CN" altLang="en-US" sz="1800"/>
              <a:t>、需求、优化、咨询等，</a:t>
            </a:r>
            <a:r>
              <a:rPr lang="en-US" altLang="zh-CN" sz="1800"/>
              <a:t>Y </a:t>
            </a:r>
            <a:r>
              <a:rPr lang="zh-CN" altLang="en-US" sz="1800"/>
              <a:t>轴为占比</a:t>
            </a:r>
            <a:r>
              <a:rPr lang="en-US" altLang="zh-CN" sz="1800"/>
              <a:t>+</a:t>
            </a:r>
            <a:r>
              <a:rPr lang="zh-CN" altLang="en-US" sz="1800"/>
              <a:t>平均</a:t>
            </a:r>
            <a:r>
              <a:rPr lang="zh-CN" altLang="en-US" sz="1800"/>
              <a:t>时长双轴，柱子上半段为类型占比、下半段为平均时长</a:t>
            </a:r>
            <a:endParaRPr lang="zh-CN" altLang="en-US" sz="1800"/>
          </a:p>
          <a:p>
            <a:pPr algn="l">
              <a:lnSpc>
                <a:spcPct val="130000"/>
              </a:lnSpc>
              <a:buClrTx/>
              <a:buSzTx/>
              <a:buFontTx/>
            </a:pPr>
            <a:r>
              <a:rPr lang="en-US" altLang="zh-CN" sz="2000" b="1">
                <a:solidFill>
                  <a:srgbClr val="138DCC"/>
                </a:solidFill>
                <a:uFillTx/>
                <a:latin typeface="+mn-ea"/>
                <a:cs typeface="+mn-ea"/>
              </a:rPr>
              <a:t>交互体验：</a:t>
            </a:r>
            <a:endParaRPr lang="en-US" altLang="zh-CN" sz="2000" b="1">
              <a:solidFill>
                <a:srgbClr val="138DCC"/>
              </a:solidFill>
              <a:uFillTx/>
              <a:latin typeface="+mn-ea"/>
              <a:cs typeface="+mn-ea"/>
            </a:endParaRPr>
          </a:p>
          <a:p>
            <a:pPr marL="285750" indent="-285750" algn="l">
              <a:lnSpc>
                <a:spcPct val="13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/>
              <a:t>悬停可以显示每一个环节对应的处理</a:t>
            </a:r>
            <a:r>
              <a:rPr lang="zh-CN" altLang="en-US"/>
              <a:t>时长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7461250" y="1290320"/>
            <a:ext cx="246062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设想效果：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4285" y="1810385"/>
            <a:ext cx="2895600" cy="196151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>
          <a:xfrm>
            <a:off x="882650" y="344170"/>
            <a:ext cx="10972800" cy="609600"/>
          </a:xfrm>
          <a:ln>
            <a:noFill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/>
          <a:p>
            <a:r>
              <a:rPr lang="zh-CN" altLang="en-US" b="1"/>
              <a:t>健康度</a:t>
            </a:r>
            <a:r>
              <a:rPr lang="zh-CN" altLang="en-US" b="1"/>
              <a:t>总览</a:t>
            </a:r>
            <a:endParaRPr lang="zh-CN" altLang="en-US" b="1"/>
          </a:p>
        </p:txBody>
      </p:sp>
      <p:grpSp>
        <p:nvGrpSpPr>
          <p:cNvPr id="15" name="组合 14"/>
          <p:cNvGrpSpPr/>
          <p:nvPr/>
        </p:nvGrpSpPr>
        <p:grpSpPr>
          <a:xfrm flipH="1">
            <a:off x="11309350" y="-1400175"/>
            <a:ext cx="1441450" cy="4210685"/>
            <a:chOff x="-2007" y="-7103"/>
            <a:chExt cx="7513" cy="21947"/>
          </a:xfrm>
        </p:grpSpPr>
        <p:sp>
          <p:nvSpPr>
            <p:cNvPr id="7" name="圆角矩形 6"/>
            <p:cNvSpPr/>
            <p:nvPr/>
          </p:nvSpPr>
          <p:spPr>
            <a:xfrm rot="2100000">
              <a:off x="-143" y="3557"/>
              <a:ext cx="510" cy="10431"/>
            </a:xfrm>
            <a:prstGeom prst="roundRect">
              <a:avLst>
                <a:gd name="adj" fmla="val 50000"/>
              </a:avLst>
            </a:prstGeom>
            <a:solidFill>
              <a:srgbClr val="138D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3286" y="3746"/>
              <a:ext cx="454" cy="454"/>
            </a:xfrm>
            <a:prstGeom prst="ellipse">
              <a:avLst/>
            </a:prstGeom>
            <a:solidFill>
              <a:srgbClr val="90D7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9" name="圆角矩形 8"/>
            <p:cNvSpPr/>
            <p:nvPr/>
          </p:nvSpPr>
          <p:spPr>
            <a:xfrm rot="2100000">
              <a:off x="-2007" y="4389"/>
              <a:ext cx="510" cy="10455"/>
            </a:xfrm>
            <a:prstGeom prst="roundRect">
              <a:avLst>
                <a:gd name="adj" fmla="val 50000"/>
              </a:avLst>
            </a:prstGeom>
            <a:solidFill>
              <a:srgbClr val="D3EE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" name="圆角矩形 9"/>
            <p:cNvSpPr/>
            <p:nvPr/>
          </p:nvSpPr>
          <p:spPr>
            <a:xfrm rot="2100000">
              <a:off x="4996" y="-6985"/>
              <a:ext cx="510" cy="13150"/>
            </a:xfrm>
            <a:prstGeom prst="roundRect">
              <a:avLst>
                <a:gd name="adj" fmla="val 50000"/>
              </a:avLst>
            </a:prstGeom>
            <a:solidFill>
              <a:srgbClr val="8FD7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" name="圆角矩形 10"/>
            <p:cNvSpPr/>
            <p:nvPr/>
          </p:nvSpPr>
          <p:spPr>
            <a:xfrm rot="2100000">
              <a:off x="-991" y="-148"/>
              <a:ext cx="510" cy="13150"/>
            </a:xfrm>
            <a:prstGeom prst="roundRect">
              <a:avLst>
                <a:gd name="adj" fmla="val 50000"/>
              </a:avLst>
            </a:prstGeom>
            <a:solidFill>
              <a:srgbClr val="D3EE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2" name="圆角矩形 11"/>
            <p:cNvSpPr/>
            <p:nvPr/>
          </p:nvSpPr>
          <p:spPr>
            <a:xfrm rot="2100000">
              <a:off x="3726" y="-7103"/>
              <a:ext cx="510" cy="10455"/>
            </a:xfrm>
            <a:prstGeom prst="roundRect">
              <a:avLst>
                <a:gd name="adj" fmla="val 50000"/>
              </a:avLst>
            </a:prstGeom>
            <a:solidFill>
              <a:srgbClr val="138D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/>
          </p:nvSpPr>
          <p:spPr>
            <a:xfrm>
              <a:off x="3079" y="478"/>
              <a:ext cx="454" cy="454"/>
            </a:xfrm>
            <a:prstGeom prst="ellipse">
              <a:avLst/>
            </a:prstGeom>
            <a:solidFill>
              <a:srgbClr val="138D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14" name="组合 13"/>
          <p:cNvGrpSpPr/>
          <p:nvPr/>
        </p:nvGrpSpPr>
        <p:grpSpPr>
          <a:xfrm flipH="1">
            <a:off x="-299720" y="4243070"/>
            <a:ext cx="1441450" cy="4210685"/>
            <a:chOff x="-2007" y="-7103"/>
            <a:chExt cx="7513" cy="21947"/>
          </a:xfrm>
        </p:grpSpPr>
        <p:sp>
          <p:nvSpPr>
            <p:cNvPr id="16" name="圆角矩形 15"/>
            <p:cNvSpPr/>
            <p:nvPr/>
          </p:nvSpPr>
          <p:spPr>
            <a:xfrm rot="2100000">
              <a:off x="-143" y="3557"/>
              <a:ext cx="510" cy="10431"/>
            </a:xfrm>
            <a:prstGeom prst="roundRect">
              <a:avLst>
                <a:gd name="adj" fmla="val 50000"/>
              </a:avLst>
            </a:prstGeom>
            <a:solidFill>
              <a:srgbClr val="138D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/>
          </p:nvSpPr>
          <p:spPr>
            <a:xfrm>
              <a:off x="3286" y="3746"/>
              <a:ext cx="454" cy="454"/>
            </a:xfrm>
            <a:prstGeom prst="ellipse">
              <a:avLst/>
            </a:prstGeom>
            <a:solidFill>
              <a:srgbClr val="90D7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8" name="圆角矩形 17"/>
            <p:cNvSpPr/>
            <p:nvPr/>
          </p:nvSpPr>
          <p:spPr>
            <a:xfrm rot="2100000">
              <a:off x="-2007" y="4389"/>
              <a:ext cx="510" cy="10455"/>
            </a:xfrm>
            <a:prstGeom prst="roundRect">
              <a:avLst>
                <a:gd name="adj" fmla="val 50000"/>
              </a:avLst>
            </a:prstGeom>
            <a:solidFill>
              <a:srgbClr val="D3EE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9" name="圆角矩形 18"/>
            <p:cNvSpPr/>
            <p:nvPr/>
          </p:nvSpPr>
          <p:spPr>
            <a:xfrm rot="2100000">
              <a:off x="4996" y="-6985"/>
              <a:ext cx="510" cy="13150"/>
            </a:xfrm>
            <a:prstGeom prst="roundRect">
              <a:avLst>
                <a:gd name="adj" fmla="val 50000"/>
              </a:avLst>
            </a:prstGeom>
            <a:solidFill>
              <a:srgbClr val="8FD7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0" name="圆角矩形 19"/>
            <p:cNvSpPr/>
            <p:nvPr/>
          </p:nvSpPr>
          <p:spPr>
            <a:xfrm rot="2100000">
              <a:off x="-991" y="-148"/>
              <a:ext cx="510" cy="13150"/>
            </a:xfrm>
            <a:prstGeom prst="roundRect">
              <a:avLst>
                <a:gd name="adj" fmla="val 50000"/>
              </a:avLst>
            </a:prstGeom>
            <a:solidFill>
              <a:srgbClr val="D3EE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1" name="圆角矩形 20"/>
            <p:cNvSpPr/>
            <p:nvPr/>
          </p:nvSpPr>
          <p:spPr>
            <a:xfrm rot="2100000">
              <a:off x="3726" y="-7103"/>
              <a:ext cx="510" cy="10455"/>
            </a:xfrm>
            <a:prstGeom prst="roundRect">
              <a:avLst>
                <a:gd name="adj" fmla="val 50000"/>
              </a:avLst>
            </a:prstGeom>
            <a:solidFill>
              <a:srgbClr val="138D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2" name="椭圆 21"/>
            <p:cNvSpPr/>
            <p:nvPr/>
          </p:nvSpPr>
          <p:spPr>
            <a:xfrm>
              <a:off x="3079" y="478"/>
              <a:ext cx="454" cy="454"/>
            </a:xfrm>
            <a:prstGeom prst="ellipse">
              <a:avLst/>
            </a:prstGeom>
            <a:solidFill>
              <a:srgbClr val="138D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838835" y="1276350"/>
            <a:ext cx="6298565" cy="1268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fontAlgn="auto">
              <a:lnSpc>
                <a:spcPts val="3060"/>
              </a:lnSpc>
            </a:pPr>
            <a:endParaRPr lang="zh-CN" altLang="en-US" sz="2400" b="1">
              <a:solidFill>
                <a:srgbClr val="0070C0"/>
              </a:solidFill>
              <a:uFillTx/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285750" indent="-285750" fontAlgn="auto">
              <a:lnSpc>
                <a:spcPts val="3060"/>
              </a:lnSpc>
              <a:buFont typeface="Arial" panose="020B0604020202020204" pitchFamily="34" charset="0"/>
              <a:buChar char="•"/>
            </a:pPr>
            <a:r>
              <a:rPr lang="zh-CN" altLang="en-US"/>
              <a:t>呈现我国不同类别开源项目在核心健康维度的全</a:t>
            </a:r>
            <a:r>
              <a:rPr lang="zh-CN" altLang="en-US"/>
              <a:t>维度表现</a:t>
            </a:r>
            <a:endParaRPr lang="zh-CN" altLang="en-US"/>
          </a:p>
          <a:p>
            <a:pPr indent="0" fontAlgn="auto">
              <a:lnSpc>
                <a:spcPts val="3060"/>
              </a:lnSpc>
            </a:pP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838835" y="2256790"/>
            <a:ext cx="6266180" cy="37693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30000"/>
              </a:lnSpc>
            </a:pPr>
            <a:r>
              <a:rPr lang="en-US" altLang="zh-CN" sz="2000" b="1">
                <a:solidFill>
                  <a:srgbClr val="138DCC"/>
                </a:solidFill>
                <a:uFillTx/>
                <a:latin typeface="+mn-ea"/>
                <a:cs typeface="+mn-ea"/>
              </a:rPr>
              <a:t>基础视图：</a:t>
            </a:r>
            <a:endParaRPr lang="en-US" altLang="zh-CN" sz="2000" b="1">
              <a:solidFill>
                <a:srgbClr val="138DCC"/>
              </a:solidFill>
              <a:uFillTx/>
              <a:latin typeface="+mn-ea"/>
              <a:cs typeface="+mn-ea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800"/>
              <a:t>矩阵热力图：我国开源项目类别为横轴，如工具类、框架类、应用类、组件类、行业解决方案类等，纵轴为健康维度，如活跃度，协作效率，影响力</a:t>
            </a:r>
            <a:r>
              <a:rPr lang="zh-CN" altLang="en-US" sz="1800"/>
              <a:t>等</a:t>
            </a:r>
            <a:endParaRPr lang="zh-CN" altLang="en-US" sz="1800"/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800"/>
              <a:t>雷达图：选中某类别后，雷达图展示该类别项目的活跃度、协作效率、影响力得分</a:t>
            </a:r>
            <a:endParaRPr lang="zh-CN" altLang="en-US" sz="1800"/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800"/>
              <a:t>预警卡片：显示该类别</a:t>
            </a:r>
            <a:r>
              <a:rPr lang="en-US" altLang="zh-CN" sz="1800"/>
              <a:t>/</a:t>
            </a:r>
            <a:r>
              <a:rPr lang="zh-CN" altLang="en-US" sz="1800"/>
              <a:t>项目</a:t>
            </a:r>
            <a:r>
              <a:rPr lang="zh-CN" altLang="en-US" sz="1800"/>
              <a:t>的风险</a:t>
            </a:r>
            <a:endParaRPr lang="zh-CN" altLang="en-US" sz="1800"/>
          </a:p>
          <a:p>
            <a:pPr>
              <a:lnSpc>
                <a:spcPct val="130000"/>
              </a:lnSpc>
            </a:pPr>
            <a:r>
              <a:rPr lang="en-US" altLang="zh-CN" sz="2000" b="1">
                <a:solidFill>
                  <a:srgbClr val="138DCC"/>
                </a:solidFill>
                <a:uFillTx/>
                <a:latin typeface="+mn-ea"/>
                <a:cs typeface="+mn-ea"/>
              </a:rPr>
              <a:t>交互体验：</a:t>
            </a:r>
            <a:endParaRPr lang="en-US" altLang="zh-CN" sz="2000" b="1">
              <a:solidFill>
                <a:srgbClr val="138DCC"/>
              </a:solidFill>
              <a:uFillTx/>
              <a:latin typeface="+mn-ea"/>
              <a:cs typeface="+mn-ea"/>
            </a:endParaRPr>
          </a:p>
          <a:p>
            <a:pPr marL="285750" indent="-285750" algn="l">
              <a:lnSpc>
                <a:spcPct val="13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/>
              <a:t>将热力图与雷达图进行联动，</a:t>
            </a:r>
            <a:r>
              <a:rPr lang="zh-CN" altLang="en-US"/>
              <a:t>同时悬停时可以显示具体的</a:t>
            </a:r>
            <a:r>
              <a:rPr lang="zh-CN" altLang="en-US"/>
              <a:t>数值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7334250" y="1125220"/>
            <a:ext cx="246062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设想效果：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816610" y="1189355"/>
            <a:ext cx="6096000" cy="483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fontAlgn="auto">
              <a:lnSpc>
                <a:spcPts val="3060"/>
              </a:lnSpc>
            </a:pPr>
            <a:r>
              <a:rPr lang="zh-CN" altLang="en-US" sz="2400" b="1">
                <a:solidFill>
                  <a:srgbClr val="0070C0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健康度多维</a:t>
            </a:r>
            <a:r>
              <a:rPr lang="zh-CN" altLang="en-US" sz="2400" b="1">
                <a:solidFill>
                  <a:srgbClr val="0070C0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分析：</a:t>
            </a:r>
            <a:endParaRPr lang="zh-CN" altLang="en-US" sz="2400" b="1">
              <a:solidFill>
                <a:srgbClr val="0070C0"/>
              </a:solidFill>
              <a:uFillTx/>
              <a:latin typeface="Arial" panose="020B0604020202020204" pitchFamily="34" charset="0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4" name="健康度总览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7465695" y="3796665"/>
            <a:ext cx="4309110" cy="1315085"/>
          </a:xfrm>
          <a:prstGeom prst="rect">
            <a:avLst/>
          </a:prstGeom>
        </p:spPr>
      </p:pic>
      <p:sp>
        <p:nvSpPr>
          <p:cNvPr id="25" name="文本框 24"/>
          <p:cNvSpPr txBox="1"/>
          <p:nvPr/>
        </p:nvSpPr>
        <p:spPr>
          <a:xfrm>
            <a:off x="7370445" y="3270885"/>
            <a:ext cx="246062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视频展示效果：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33945" y="1621790"/>
            <a:ext cx="2107565" cy="1226820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38690" y="1621790"/>
            <a:ext cx="1950720" cy="1227455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24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2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>
          <a:xfrm>
            <a:off x="882650" y="344170"/>
            <a:ext cx="10972800" cy="609600"/>
          </a:xfrm>
          <a:ln>
            <a:noFill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/>
          <a:p>
            <a:r>
              <a:rPr lang="zh-CN" altLang="en-US" b="1"/>
              <a:t>创新性</a:t>
            </a:r>
            <a:r>
              <a:rPr lang="zh-CN" altLang="en-US" b="1"/>
              <a:t>分析</a:t>
            </a:r>
            <a:endParaRPr lang="zh-CN" altLang="en-US" b="1"/>
          </a:p>
        </p:txBody>
      </p:sp>
      <p:grpSp>
        <p:nvGrpSpPr>
          <p:cNvPr id="15" name="组合 14"/>
          <p:cNvGrpSpPr/>
          <p:nvPr/>
        </p:nvGrpSpPr>
        <p:grpSpPr>
          <a:xfrm flipH="1">
            <a:off x="11309350" y="-1400175"/>
            <a:ext cx="1441450" cy="4210685"/>
            <a:chOff x="-2007" y="-7103"/>
            <a:chExt cx="7513" cy="21947"/>
          </a:xfrm>
        </p:grpSpPr>
        <p:sp>
          <p:nvSpPr>
            <p:cNvPr id="7" name="圆角矩形 6"/>
            <p:cNvSpPr/>
            <p:nvPr/>
          </p:nvSpPr>
          <p:spPr>
            <a:xfrm rot="2100000">
              <a:off x="-143" y="3557"/>
              <a:ext cx="510" cy="10431"/>
            </a:xfrm>
            <a:prstGeom prst="roundRect">
              <a:avLst>
                <a:gd name="adj" fmla="val 50000"/>
              </a:avLst>
            </a:prstGeom>
            <a:solidFill>
              <a:srgbClr val="138D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3286" y="3746"/>
              <a:ext cx="454" cy="454"/>
            </a:xfrm>
            <a:prstGeom prst="ellipse">
              <a:avLst/>
            </a:prstGeom>
            <a:solidFill>
              <a:srgbClr val="90D7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9" name="圆角矩形 8"/>
            <p:cNvSpPr/>
            <p:nvPr/>
          </p:nvSpPr>
          <p:spPr>
            <a:xfrm rot="2100000">
              <a:off x="-2007" y="4389"/>
              <a:ext cx="510" cy="10455"/>
            </a:xfrm>
            <a:prstGeom prst="roundRect">
              <a:avLst>
                <a:gd name="adj" fmla="val 50000"/>
              </a:avLst>
            </a:prstGeom>
            <a:solidFill>
              <a:srgbClr val="D3EE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" name="圆角矩形 9"/>
            <p:cNvSpPr/>
            <p:nvPr/>
          </p:nvSpPr>
          <p:spPr>
            <a:xfrm rot="2100000">
              <a:off x="4996" y="-6985"/>
              <a:ext cx="510" cy="13150"/>
            </a:xfrm>
            <a:prstGeom prst="roundRect">
              <a:avLst>
                <a:gd name="adj" fmla="val 50000"/>
              </a:avLst>
            </a:prstGeom>
            <a:solidFill>
              <a:srgbClr val="8FD7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" name="圆角矩形 10"/>
            <p:cNvSpPr/>
            <p:nvPr/>
          </p:nvSpPr>
          <p:spPr>
            <a:xfrm rot="2100000">
              <a:off x="-991" y="-148"/>
              <a:ext cx="510" cy="13150"/>
            </a:xfrm>
            <a:prstGeom prst="roundRect">
              <a:avLst>
                <a:gd name="adj" fmla="val 50000"/>
              </a:avLst>
            </a:prstGeom>
            <a:solidFill>
              <a:srgbClr val="D3EE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2" name="圆角矩形 11"/>
            <p:cNvSpPr/>
            <p:nvPr/>
          </p:nvSpPr>
          <p:spPr>
            <a:xfrm rot="2100000">
              <a:off x="3726" y="-7103"/>
              <a:ext cx="510" cy="10455"/>
            </a:xfrm>
            <a:prstGeom prst="roundRect">
              <a:avLst>
                <a:gd name="adj" fmla="val 50000"/>
              </a:avLst>
            </a:prstGeom>
            <a:solidFill>
              <a:srgbClr val="138D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/>
          </p:nvSpPr>
          <p:spPr>
            <a:xfrm>
              <a:off x="3079" y="478"/>
              <a:ext cx="454" cy="454"/>
            </a:xfrm>
            <a:prstGeom prst="ellipse">
              <a:avLst/>
            </a:prstGeom>
            <a:solidFill>
              <a:srgbClr val="138D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14" name="组合 13"/>
          <p:cNvGrpSpPr/>
          <p:nvPr/>
        </p:nvGrpSpPr>
        <p:grpSpPr>
          <a:xfrm flipH="1">
            <a:off x="-299720" y="4243070"/>
            <a:ext cx="1441450" cy="4210685"/>
            <a:chOff x="-2007" y="-7103"/>
            <a:chExt cx="7513" cy="21947"/>
          </a:xfrm>
        </p:grpSpPr>
        <p:sp>
          <p:nvSpPr>
            <p:cNvPr id="16" name="圆角矩形 15"/>
            <p:cNvSpPr/>
            <p:nvPr/>
          </p:nvSpPr>
          <p:spPr>
            <a:xfrm rot="2100000">
              <a:off x="-143" y="3557"/>
              <a:ext cx="510" cy="10431"/>
            </a:xfrm>
            <a:prstGeom prst="roundRect">
              <a:avLst>
                <a:gd name="adj" fmla="val 50000"/>
              </a:avLst>
            </a:prstGeom>
            <a:solidFill>
              <a:srgbClr val="138D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/>
          </p:nvSpPr>
          <p:spPr>
            <a:xfrm>
              <a:off x="3286" y="3746"/>
              <a:ext cx="454" cy="454"/>
            </a:xfrm>
            <a:prstGeom prst="ellipse">
              <a:avLst/>
            </a:prstGeom>
            <a:solidFill>
              <a:srgbClr val="90D7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8" name="圆角矩形 17"/>
            <p:cNvSpPr/>
            <p:nvPr/>
          </p:nvSpPr>
          <p:spPr>
            <a:xfrm rot="2100000">
              <a:off x="-2007" y="4389"/>
              <a:ext cx="510" cy="10455"/>
            </a:xfrm>
            <a:prstGeom prst="roundRect">
              <a:avLst>
                <a:gd name="adj" fmla="val 50000"/>
              </a:avLst>
            </a:prstGeom>
            <a:solidFill>
              <a:srgbClr val="D3EE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9" name="圆角矩形 18"/>
            <p:cNvSpPr/>
            <p:nvPr/>
          </p:nvSpPr>
          <p:spPr>
            <a:xfrm rot="2100000">
              <a:off x="4996" y="-6985"/>
              <a:ext cx="510" cy="13150"/>
            </a:xfrm>
            <a:prstGeom prst="roundRect">
              <a:avLst>
                <a:gd name="adj" fmla="val 50000"/>
              </a:avLst>
            </a:prstGeom>
            <a:solidFill>
              <a:srgbClr val="8FD7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0" name="圆角矩形 19"/>
            <p:cNvSpPr/>
            <p:nvPr/>
          </p:nvSpPr>
          <p:spPr>
            <a:xfrm rot="2100000">
              <a:off x="-991" y="-148"/>
              <a:ext cx="510" cy="13150"/>
            </a:xfrm>
            <a:prstGeom prst="roundRect">
              <a:avLst>
                <a:gd name="adj" fmla="val 50000"/>
              </a:avLst>
            </a:prstGeom>
            <a:solidFill>
              <a:srgbClr val="D3EE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1" name="圆角矩形 20"/>
            <p:cNvSpPr/>
            <p:nvPr/>
          </p:nvSpPr>
          <p:spPr>
            <a:xfrm rot="2100000">
              <a:off x="3726" y="-7103"/>
              <a:ext cx="510" cy="10455"/>
            </a:xfrm>
            <a:prstGeom prst="roundRect">
              <a:avLst>
                <a:gd name="adj" fmla="val 50000"/>
              </a:avLst>
            </a:prstGeom>
            <a:solidFill>
              <a:srgbClr val="138D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2" name="椭圆 21"/>
            <p:cNvSpPr/>
            <p:nvPr/>
          </p:nvSpPr>
          <p:spPr>
            <a:xfrm>
              <a:off x="3079" y="478"/>
              <a:ext cx="454" cy="454"/>
            </a:xfrm>
            <a:prstGeom prst="ellipse">
              <a:avLst/>
            </a:prstGeom>
            <a:solidFill>
              <a:srgbClr val="138D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26" name="矩形 25"/>
          <p:cNvSpPr/>
          <p:nvPr>
            <p:custDataLst>
              <p:tags r:id="rId2"/>
            </p:custDataLst>
          </p:nvPr>
        </p:nvSpPr>
        <p:spPr>
          <a:xfrm>
            <a:off x="950595" y="3714115"/>
            <a:ext cx="2054860" cy="229806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>
                <a:sym typeface="+mn-ea"/>
              </a:rPr>
              <a:t>打破多工具分散模式，首创“全局-健康-效率-建议”的单屏架构，整合全治理流程，实现打开即用、一触即达</a:t>
            </a:r>
            <a:endParaRPr lang="zh-CN" altLang="en-US" sz="1600">
              <a:sym typeface="+mn-ea"/>
            </a:endParaRPr>
          </a:p>
        </p:txBody>
      </p:sp>
      <p:sp>
        <p:nvSpPr>
          <p:cNvPr id="27" name="矩形 26"/>
          <p:cNvSpPr/>
          <p:nvPr>
            <p:custDataLst>
              <p:tags r:id="rId3"/>
            </p:custDataLst>
          </p:nvPr>
        </p:nvSpPr>
        <p:spPr>
          <a:xfrm>
            <a:off x="3777656" y="3713812"/>
            <a:ext cx="1992688" cy="229836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150000"/>
              </a:lnSpc>
              <a:buClrTx/>
              <a:buSzTx/>
              <a:buFontTx/>
            </a:pPr>
            <a:r>
              <a:rPr lang="zh-CN" altLang="en-US" sz="1600">
                <a:sym typeface="+mn-ea"/>
              </a:rPr>
              <a:t>构建“区域-机构-项目”多层级数据联动，创新多维分析框架，解决数据碎片化，精准定位问题</a:t>
            </a:r>
            <a:endParaRPr lang="zh-CN" altLang="en-US" sz="1600">
              <a:sym typeface="+mn-ea"/>
            </a:endParaRPr>
          </a:p>
        </p:txBody>
      </p:sp>
      <p:sp>
        <p:nvSpPr>
          <p:cNvPr id="28" name="矩形 27"/>
          <p:cNvSpPr/>
          <p:nvPr>
            <p:custDataLst>
              <p:tags r:id="rId4"/>
            </p:custDataLst>
          </p:nvPr>
        </p:nvSpPr>
        <p:spPr>
          <a:xfrm>
            <a:off x="6575012" y="3713812"/>
            <a:ext cx="1984751" cy="229836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150000"/>
              </a:lnSpc>
              <a:buClrTx/>
              <a:buSzTx/>
              <a:buFontTx/>
            </a:pPr>
            <a:r>
              <a:rPr lang="zh-CN" altLang="en-US" sz="1600">
                <a:sym typeface="+mn-ea"/>
              </a:rPr>
              <a:t>从数据展示到治理闭环：智能风险预警+动态建议，大大缩短风险发现周期</a:t>
            </a:r>
            <a:endParaRPr lang="zh-CN" altLang="en-US" sz="1600">
              <a:sym typeface="+mn-ea"/>
            </a:endParaRPr>
          </a:p>
        </p:txBody>
      </p:sp>
      <p:sp>
        <p:nvSpPr>
          <p:cNvPr id="29" name="矩形 28"/>
          <p:cNvSpPr/>
          <p:nvPr>
            <p:custDataLst>
              <p:tags r:id="rId5"/>
            </p:custDataLst>
          </p:nvPr>
        </p:nvSpPr>
        <p:spPr>
          <a:xfrm>
            <a:off x="9267190" y="3667125"/>
            <a:ext cx="2181860" cy="229806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>
                <a:sym typeface="+mn-ea"/>
              </a:rPr>
              <a:t>集成MaxKB开源智能体平台，联动内置的开源治理知识库，支持AI对话、咨询优化方案，无需技术背景即可高效获取信息</a:t>
            </a:r>
            <a:endParaRPr lang="zh-CN" altLang="en-US" sz="1600">
              <a:sym typeface="+mn-ea"/>
            </a:endParaRPr>
          </a:p>
        </p:txBody>
      </p:sp>
      <p:sp>
        <p:nvSpPr>
          <p:cNvPr id="30" name="Oval 11"/>
          <p:cNvSpPr/>
          <p:nvPr>
            <p:custDataLst>
              <p:tags r:id="rId6"/>
            </p:custDataLst>
          </p:nvPr>
        </p:nvSpPr>
        <p:spPr>
          <a:xfrm>
            <a:off x="1505826" y="1890669"/>
            <a:ext cx="789553" cy="78955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latin typeface="+mn-ea"/>
                <a:cs typeface="+mn-ea"/>
                <a:sym typeface="+mn-ea"/>
              </a:rPr>
              <a:t>01</a:t>
            </a:r>
            <a:endParaRPr lang="en-US" sz="2000" b="1" dirty="0">
              <a:latin typeface="+mn-ea"/>
              <a:cs typeface="+mn-ea"/>
              <a:sym typeface="+mn-ea"/>
            </a:endParaRPr>
          </a:p>
        </p:txBody>
      </p:sp>
      <p:cxnSp>
        <p:nvCxnSpPr>
          <p:cNvPr id="31" name="直接连接符 30"/>
          <p:cNvCxnSpPr/>
          <p:nvPr>
            <p:custDataLst>
              <p:tags r:id="rId7"/>
            </p:custDataLst>
          </p:nvPr>
        </p:nvCxnSpPr>
        <p:spPr>
          <a:xfrm>
            <a:off x="3292454" y="3161487"/>
            <a:ext cx="0" cy="2412000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>
            <p:custDataLst>
              <p:tags r:id="rId8"/>
            </p:custDataLst>
          </p:nvPr>
        </p:nvCxnSpPr>
        <p:spPr>
          <a:xfrm>
            <a:off x="8867799" y="3161487"/>
            <a:ext cx="0" cy="2412000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>
            <p:custDataLst>
              <p:tags r:id="rId9"/>
            </p:custDataLst>
          </p:nvPr>
        </p:nvCxnSpPr>
        <p:spPr>
          <a:xfrm>
            <a:off x="6084095" y="3161487"/>
            <a:ext cx="0" cy="2412000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Oval 11"/>
          <p:cNvSpPr/>
          <p:nvPr>
            <p:custDataLst>
              <p:tags r:id="rId10"/>
            </p:custDataLst>
          </p:nvPr>
        </p:nvSpPr>
        <p:spPr>
          <a:xfrm>
            <a:off x="4293498" y="1890669"/>
            <a:ext cx="789553" cy="789553"/>
          </a:xfrm>
          <a:prstGeom prst="rect">
            <a:avLst/>
          </a:prstGeom>
          <a:solidFill>
            <a:srgbClr val="138D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2000" b="1">
                <a:latin typeface="+mn-ea"/>
                <a:cs typeface="+mn-ea"/>
                <a:sym typeface="+mn-ea"/>
              </a:rPr>
              <a:t>02</a:t>
            </a:r>
            <a:endParaRPr lang="en-US" sz="2000" b="1">
              <a:latin typeface="+mn-ea"/>
              <a:cs typeface="+mn-ea"/>
              <a:sym typeface="+mn-ea"/>
            </a:endParaRPr>
          </a:p>
        </p:txBody>
      </p:sp>
      <p:sp>
        <p:nvSpPr>
          <p:cNvPr id="35" name="Oval 11"/>
          <p:cNvSpPr/>
          <p:nvPr>
            <p:custDataLst>
              <p:tags r:id="rId11"/>
            </p:custDataLst>
          </p:nvPr>
        </p:nvSpPr>
        <p:spPr>
          <a:xfrm>
            <a:off x="7081170" y="1890668"/>
            <a:ext cx="789553" cy="78955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2000" b="1">
                <a:latin typeface="+mn-ea"/>
                <a:cs typeface="+mn-ea"/>
                <a:sym typeface="+mn-ea"/>
              </a:rPr>
              <a:t>03</a:t>
            </a:r>
            <a:endParaRPr lang="en-US" sz="2000" b="1">
              <a:latin typeface="+mn-ea"/>
              <a:cs typeface="+mn-ea"/>
              <a:sym typeface="+mn-ea"/>
            </a:endParaRPr>
          </a:p>
        </p:txBody>
      </p:sp>
      <p:sp>
        <p:nvSpPr>
          <p:cNvPr id="36" name="Oval 11"/>
          <p:cNvSpPr/>
          <p:nvPr>
            <p:custDataLst>
              <p:tags r:id="rId12"/>
            </p:custDataLst>
          </p:nvPr>
        </p:nvSpPr>
        <p:spPr>
          <a:xfrm>
            <a:off x="9880747" y="1890668"/>
            <a:ext cx="789553" cy="789553"/>
          </a:xfrm>
          <a:prstGeom prst="rect">
            <a:avLst/>
          </a:prstGeom>
          <a:solidFill>
            <a:srgbClr val="138D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2000" b="1">
                <a:latin typeface="+mn-ea"/>
                <a:cs typeface="+mn-ea"/>
                <a:sym typeface="+mn-ea"/>
              </a:rPr>
              <a:t>04</a:t>
            </a:r>
            <a:endParaRPr lang="en-US" sz="2000" b="1">
              <a:latin typeface="+mn-ea"/>
              <a:cs typeface="+mn-ea"/>
              <a:sym typeface="+mn-ea"/>
            </a:endParaRPr>
          </a:p>
        </p:txBody>
      </p:sp>
      <p:sp>
        <p:nvSpPr>
          <p:cNvPr id="37" name="矩形 36"/>
          <p:cNvSpPr/>
          <p:nvPr>
            <p:custDataLst>
              <p:tags r:id="rId13"/>
            </p:custDataLst>
          </p:nvPr>
        </p:nvSpPr>
        <p:spPr>
          <a:xfrm>
            <a:off x="908227" y="3050854"/>
            <a:ext cx="1984751" cy="39878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>
                <a:solidFill>
                  <a:srgbClr val="0070C0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单屏一体化决策</a:t>
            </a:r>
            <a:endParaRPr lang="zh-CN" altLang="en-US" sz="2000" b="1">
              <a:solidFill>
                <a:srgbClr val="0070C0"/>
              </a:solidFill>
              <a:uFillTx/>
              <a:latin typeface="Arial" panose="020B0604020202020204" pitchFamily="34" charset="0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8" name="矩形 37"/>
          <p:cNvSpPr/>
          <p:nvPr>
            <p:custDataLst>
              <p:tags r:id="rId14"/>
            </p:custDataLst>
          </p:nvPr>
        </p:nvSpPr>
        <p:spPr>
          <a:xfrm>
            <a:off x="3699867" y="3030220"/>
            <a:ext cx="1984751" cy="39878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b="1">
                <a:solidFill>
                  <a:srgbClr val="138DCC"/>
                </a:solidFill>
                <a:uFillTx/>
                <a:latin typeface="+mn-ea"/>
                <a:cs typeface="+mn-ea"/>
                <a:sym typeface="+mn-ea"/>
              </a:rPr>
              <a:t>数据跨维联动分析</a:t>
            </a:r>
            <a:endParaRPr lang="en-US" altLang="zh-CN" b="1">
              <a:solidFill>
                <a:srgbClr val="138DCC"/>
              </a:solidFill>
              <a:uFillTx/>
              <a:latin typeface="+mn-ea"/>
              <a:cs typeface="+mn-ea"/>
              <a:sym typeface="+mn-ea"/>
            </a:endParaRPr>
          </a:p>
        </p:txBody>
      </p:sp>
      <p:sp>
        <p:nvSpPr>
          <p:cNvPr id="39" name="矩形 38"/>
          <p:cNvSpPr/>
          <p:nvPr>
            <p:custDataLst>
              <p:tags r:id="rId15"/>
            </p:custDataLst>
          </p:nvPr>
        </p:nvSpPr>
        <p:spPr>
          <a:xfrm>
            <a:off x="6483572" y="3030220"/>
            <a:ext cx="1984751" cy="39878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b="1">
                <a:solidFill>
                  <a:srgbClr val="0070C0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治理闭环智能赋能</a:t>
            </a:r>
            <a:endParaRPr lang="zh-CN" altLang="en-US" b="1">
              <a:solidFill>
                <a:srgbClr val="0070C0"/>
              </a:solidFill>
              <a:uFillTx/>
              <a:latin typeface="Arial" panose="020B0604020202020204" pitchFamily="34" charset="0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0" name="矩形 39"/>
          <p:cNvSpPr/>
          <p:nvPr>
            <p:custDataLst>
              <p:tags r:id="rId16"/>
            </p:custDataLst>
          </p:nvPr>
        </p:nvSpPr>
        <p:spPr>
          <a:xfrm>
            <a:off x="9275445" y="3009900"/>
            <a:ext cx="2072640" cy="39878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b="1">
                <a:solidFill>
                  <a:srgbClr val="138DCC"/>
                </a:solidFill>
                <a:uFillTx/>
                <a:latin typeface="+mn-ea"/>
                <a:cs typeface="+mn-ea"/>
                <a:sym typeface="+mn-ea"/>
              </a:rPr>
              <a:t>智能知识化交互赋能</a:t>
            </a:r>
            <a:endParaRPr lang="en-US" altLang="zh-CN" b="1">
              <a:solidFill>
                <a:srgbClr val="138DCC"/>
              </a:solidFill>
              <a:uFillTx/>
              <a:latin typeface="+mn-ea"/>
              <a:cs typeface="+mn-ea"/>
              <a:sym typeface="+mn-ea"/>
            </a:endParaRPr>
          </a:p>
        </p:txBody>
      </p:sp>
    </p:spTree>
    <p:custDataLst>
      <p:tags r:id="rId17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551250" y="342335"/>
            <a:ext cx="10969200" cy="705600"/>
          </a:xfrm>
        </p:spPr>
        <p:txBody>
          <a:bodyPr/>
          <a:lstStyle/>
          <a:p>
            <a:r>
              <a:rPr lang="zh-CN" altLang="en-US"/>
              <a:t>技术难点</a:t>
            </a:r>
            <a:endParaRPr lang="zh-CN" altLang="en-US"/>
          </a:p>
        </p:txBody>
      </p:sp>
      <p:sp>
        <p:nvSpPr>
          <p:cNvPr id="8" name="矩形 7"/>
          <p:cNvSpPr/>
          <p:nvPr>
            <p:custDataLst>
              <p:tags r:id="rId2"/>
            </p:custDataLst>
          </p:nvPr>
        </p:nvSpPr>
        <p:spPr>
          <a:xfrm>
            <a:off x="771525" y="3657600"/>
            <a:ext cx="2696400" cy="3200400"/>
          </a:xfrm>
          <a:prstGeom prst="rect">
            <a:avLst/>
          </a:prstGeom>
          <a:gradFill>
            <a:gsLst>
              <a:gs pos="0">
                <a:schemeClr val="bg2">
                  <a:lumMod val="93000"/>
                  <a:lumOff val="7000"/>
                </a:schemeClr>
              </a:gs>
              <a:gs pos="100000">
                <a:schemeClr val="bg2">
                  <a:lumMod val="93000"/>
                  <a:lumOff val="7000"/>
                </a:schemeClr>
              </a:gs>
            </a:gsLst>
            <a:lin ang="10800000" scaled="0"/>
          </a:gradFill>
          <a:ln>
            <a:gradFill>
              <a:gsLst>
                <a:gs pos="0">
                  <a:schemeClr val="bg1">
                    <a:alpha val="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5400000" scaled="1"/>
            </a:gradFill>
          </a:ln>
          <a:effectLst>
            <a:outerShdw blurRad="228600" dist="38100" dir="8100000" algn="tr" rotWithShape="0">
              <a:schemeClr val="accent1">
                <a:lumMod val="60000"/>
                <a:lumOff val="40000"/>
                <a:alpha val="17000"/>
              </a:scheme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lang="zh-CN" altLang="en-US">
              <a:solidFill>
                <a:schemeClr val="bg2"/>
              </a:solidFill>
              <a:sym typeface="+mn-ea"/>
            </a:endParaRPr>
          </a:p>
        </p:txBody>
      </p:sp>
      <p:sp>
        <p:nvSpPr>
          <p:cNvPr id="10" name="矩形 9"/>
          <p:cNvSpPr/>
          <p:nvPr>
            <p:custDataLst>
              <p:tags r:id="rId3"/>
            </p:custDataLst>
          </p:nvPr>
        </p:nvSpPr>
        <p:spPr>
          <a:xfrm>
            <a:off x="3474085" y="2966085"/>
            <a:ext cx="2696400" cy="3891915"/>
          </a:xfrm>
          <a:prstGeom prst="rect">
            <a:avLst/>
          </a:prstGeom>
          <a:gradFill>
            <a:gsLst>
              <a:gs pos="0">
                <a:schemeClr val="bg2">
                  <a:lumMod val="93000"/>
                  <a:lumOff val="7000"/>
                </a:schemeClr>
              </a:gs>
              <a:gs pos="100000">
                <a:schemeClr val="bg2">
                  <a:lumMod val="93000"/>
                  <a:lumOff val="7000"/>
                </a:schemeClr>
              </a:gs>
            </a:gsLst>
            <a:lin ang="10800000" scaled="0"/>
          </a:gradFill>
          <a:ln>
            <a:gradFill>
              <a:gsLst>
                <a:gs pos="0">
                  <a:schemeClr val="bg1">
                    <a:alpha val="0"/>
                  </a:schemeClr>
                </a:gs>
                <a:gs pos="100000">
                  <a:schemeClr val="accent2">
                    <a:lumMod val="40000"/>
                    <a:lumOff val="60000"/>
                  </a:schemeClr>
                </a:gs>
              </a:gsLst>
              <a:lin ang="5400000" scaled="1"/>
            </a:gradFill>
          </a:ln>
          <a:effectLst>
            <a:outerShdw blurRad="228600" dist="38100" dir="8100000" algn="tr" rotWithShape="0">
              <a:schemeClr val="accent2">
                <a:lumMod val="60000"/>
                <a:lumOff val="40000"/>
                <a:alpha val="17000"/>
              </a:scheme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lang="zh-CN" altLang="en-US">
              <a:solidFill>
                <a:schemeClr val="bg2"/>
              </a:solidFill>
              <a:sym typeface="+mn-ea"/>
            </a:endParaRPr>
          </a:p>
        </p:txBody>
      </p:sp>
      <p:sp>
        <p:nvSpPr>
          <p:cNvPr id="11" name="矩形 10"/>
          <p:cNvSpPr/>
          <p:nvPr>
            <p:custDataLst>
              <p:tags r:id="rId4"/>
            </p:custDataLst>
          </p:nvPr>
        </p:nvSpPr>
        <p:spPr>
          <a:xfrm>
            <a:off x="6177280" y="2288540"/>
            <a:ext cx="2696400" cy="4569460"/>
          </a:xfrm>
          <a:prstGeom prst="rect">
            <a:avLst/>
          </a:prstGeom>
          <a:gradFill>
            <a:gsLst>
              <a:gs pos="0">
                <a:schemeClr val="bg2">
                  <a:lumMod val="93000"/>
                  <a:lumOff val="7000"/>
                </a:schemeClr>
              </a:gs>
              <a:gs pos="100000">
                <a:schemeClr val="bg2">
                  <a:lumMod val="93000"/>
                  <a:lumOff val="7000"/>
                </a:schemeClr>
              </a:gs>
            </a:gsLst>
            <a:lin ang="10800000" scaled="0"/>
          </a:gradFill>
          <a:ln>
            <a:gradFill>
              <a:gsLst>
                <a:gs pos="0">
                  <a:schemeClr val="bg1">
                    <a:alpha val="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5400000" scaled="1"/>
            </a:gradFill>
          </a:ln>
          <a:effectLst>
            <a:outerShdw blurRad="228600" dist="38100" dir="8100000" algn="tr" rotWithShape="0">
              <a:schemeClr val="accent1">
                <a:lumMod val="60000"/>
                <a:lumOff val="40000"/>
                <a:alpha val="17000"/>
              </a:scheme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lang="zh-CN" altLang="en-US">
              <a:solidFill>
                <a:schemeClr val="bg2"/>
              </a:solidFill>
              <a:sym typeface="+mn-ea"/>
            </a:endParaRPr>
          </a:p>
        </p:txBody>
      </p:sp>
      <p:sp>
        <p:nvSpPr>
          <p:cNvPr id="19" name="矩形 18"/>
          <p:cNvSpPr/>
          <p:nvPr>
            <p:custDataLst>
              <p:tags r:id="rId5"/>
            </p:custDataLst>
          </p:nvPr>
        </p:nvSpPr>
        <p:spPr>
          <a:xfrm>
            <a:off x="8872220" y="1612900"/>
            <a:ext cx="2696400" cy="5245100"/>
          </a:xfrm>
          <a:prstGeom prst="rect">
            <a:avLst/>
          </a:prstGeom>
          <a:gradFill>
            <a:gsLst>
              <a:gs pos="0">
                <a:schemeClr val="bg2">
                  <a:lumMod val="93000"/>
                  <a:lumOff val="7000"/>
                </a:schemeClr>
              </a:gs>
              <a:gs pos="100000">
                <a:schemeClr val="bg2">
                  <a:lumMod val="93000"/>
                  <a:lumOff val="7000"/>
                </a:schemeClr>
              </a:gs>
            </a:gsLst>
            <a:lin ang="10800000" scaled="0"/>
          </a:gradFill>
          <a:ln>
            <a:gradFill>
              <a:gsLst>
                <a:gs pos="0">
                  <a:schemeClr val="bg1">
                    <a:alpha val="0"/>
                  </a:schemeClr>
                </a:gs>
                <a:gs pos="100000">
                  <a:schemeClr val="accent2">
                    <a:lumMod val="40000"/>
                    <a:lumOff val="60000"/>
                  </a:schemeClr>
                </a:gs>
              </a:gsLst>
              <a:lin ang="5400000" scaled="1"/>
            </a:gradFill>
          </a:ln>
          <a:effectLst>
            <a:outerShdw blurRad="228600" dist="38100" dir="8100000" algn="tr" rotWithShape="0">
              <a:schemeClr val="accent2">
                <a:lumMod val="60000"/>
                <a:lumOff val="40000"/>
                <a:alpha val="17000"/>
              </a:scheme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lang="zh-CN" altLang="en-US">
              <a:solidFill>
                <a:schemeClr val="bg2"/>
              </a:solidFill>
              <a:sym typeface="+mn-ea"/>
            </a:endParaRPr>
          </a:p>
        </p:txBody>
      </p:sp>
      <p:sp>
        <p:nvSpPr>
          <p:cNvPr id="20" name="五边形 19"/>
          <p:cNvSpPr/>
          <p:nvPr>
            <p:custDataLst>
              <p:tags r:id="rId6"/>
            </p:custDataLst>
          </p:nvPr>
        </p:nvSpPr>
        <p:spPr>
          <a:xfrm>
            <a:off x="608330" y="3656330"/>
            <a:ext cx="2083435" cy="518160"/>
          </a:xfrm>
          <a:prstGeom prst="homePlat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none"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b="1">
                <a:solidFill>
                  <a:srgbClr val="FFFFFF"/>
                </a:solidFill>
              </a:rPr>
              <a:t>数据处理与存储</a:t>
            </a:r>
            <a:endParaRPr lang="zh-CN" altLang="en-US" b="1">
              <a:solidFill>
                <a:srgbClr val="FFFFFF"/>
              </a:solidFill>
            </a:endParaRPr>
          </a:p>
        </p:txBody>
      </p:sp>
      <p:sp>
        <p:nvSpPr>
          <p:cNvPr id="21" name="五边形 20"/>
          <p:cNvSpPr/>
          <p:nvPr>
            <p:custDataLst>
              <p:tags r:id="rId7"/>
            </p:custDataLst>
          </p:nvPr>
        </p:nvSpPr>
        <p:spPr>
          <a:xfrm>
            <a:off x="3307080" y="2966720"/>
            <a:ext cx="1997075" cy="518160"/>
          </a:xfrm>
          <a:prstGeom prst="homePlate">
            <a:avLst/>
          </a:prstGeom>
          <a:solidFill>
            <a:srgbClr val="138DCC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non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r>
              <a:rPr lang="zh-CN" altLang="en-US" b="1">
                <a:solidFill>
                  <a:srgbClr val="FFFFFF"/>
                </a:solidFill>
                <a:sym typeface="+mn-ea"/>
              </a:rPr>
              <a:t>可视化交互适配</a:t>
            </a:r>
            <a:endParaRPr lang="zh-CN" altLang="en-US" sz="2000" b="1">
              <a:solidFill>
                <a:srgbClr val="FFFFFF"/>
              </a:solidFill>
              <a:sym typeface="+mn-ea"/>
            </a:endParaRPr>
          </a:p>
        </p:txBody>
      </p:sp>
      <p:sp>
        <p:nvSpPr>
          <p:cNvPr id="22" name="五边形 21"/>
          <p:cNvSpPr/>
          <p:nvPr>
            <p:custDataLst>
              <p:tags r:id="rId8"/>
            </p:custDataLst>
          </p:nvPr>
        </p:nvSpPr>
        <p:spPr>
          <a:xfrm>
            <a:off x="6009640" y="2288540"/>
            <a:ext cx="2146300" cy="518160"/>
          </a:xfrm>
          <a:prstGeom prst="homePlat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non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r>
              <a:rPr lang="zh-CN" altLang="en-US" sz="2000" b="1">
                <a:solidFill>
                  <a:srgbClr val="FFFFFF"/>
                </a:solidFill>
                <a:sym typeface="+mn-ea"/>
              </a:rPr>
              <a:t>跨</a:t>
            </a:r>
            <a:r>
              <a:rPr lang="zh-CN" altLang="en-US" sz="2000" b="1">
                <a:solidFill>
                  <a:srgbClr val="FFFFFF"/>
                </a:solidFill>
                <a:sym typeface="+mn-ea"/>
              </a:rPr>
              <a:t>维度联动</a:t>
            </a:r>
            <a:endParaRPr lang="zh-CN" altLang="en-US" sz="2000" b="1">
              <a:solidFill>
                <a:srgbClr val="FFFFFF"/>
              </a:solidFill>
              <a:sym typeface="+mn-ea"/>
            </a:endParaRPr>
          </a:p>
        </p:txBody>
      </p:sp>
      <p:sp>
        <p:nvSpPr>
          <p:cNvPr id="23" name="五边形 22"/>
          <p:cNvSpPr/>
          <p:nvPr>
            <p:custDataLst>
              <p:tags r:id="rId9"/>
            </p:custDataLst>
          </p:nvPr>
        </p:nvSpPr>
        <p:spPr>
          <a:xfrm>
            <a:off x="8707755" y="1610360"/>
            <a:ext cx="1597025" cy="518160"/>
          </a:xfrm>
          <a:prstGeom prst="homePlate">
            <a:avLst/>
          </a:prstGeom>
          <a:solidFill>
            <a:srgbClr val="138DCC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non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r>
              <a:rPr lang="en-US" altLang="zh-CN" sz="2000" b="1">
                <a:solidFill>
                  <a:srgbClr val="FFFFFF"/>
                </a:solidFill>
                <a:sym typeface="+mn-ea"/>
              </a:rPr>
              <a:t>AI</a:t>
            </a:r>
            <a:r>
              <a:rPr lang="zh-CN" altLang="en-US" sz="2000" b="1">
                <a:solidFill>
                  <a:srgbClr val="FFFFFF"/>
                </a:solidFill>
                <a:sym typeface="+mn-ea"/>
              </a:rPr>
              <a:t>集成</a:t>
            </a:r>
            <a:endParaRPr lang="zh-CN" altLang="en-US" sz="2000" b="1">
              <a:solidFill>
                <a:srgbClr val="FFFFFF"/>
              </a:solidFill>
              <a:sym typeface="+mn-ea"/>
            </a:endParaRPr>
          </a:p>
        </p:txBody>
      </p:sp>
      <p:sp>
        <p:nvSpPr>
          <p:cNvPr id="25" name="文本框 24"/>
          <p:cNvSpPr txBox="1"/>
          <p:nvPr>
            <p:custDataLst>
              <p:tags r:id="rId10"/>
            </p:custDataLst>
          </p:nvPr>
        </p:nvSpPr>
        <p:spPr>
          <a:xfrm>
            <a:off x="1005617" y="4337685"/>
            <a:ext cx="2026285" cy="161417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4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ea"/>
              </a:rPr>
              <a:t>数据集庞大，常规手段分析数据耗时长；同时需适配非</a:t>
            </a:r>
            <a:r>
              <a:rPr lang="zh-CN" altLang="en-US" sz="14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ea"/>
              </a:rPr>
              <a:t>时序与时序混合存储架构，满足实时处理时效要求</a:t>
            </a:r>
            <a:endParaRPr lang="zh-CN" altLang="en-US" sz="1400" kern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sym typeface="+mn-ea"/>
            </a:endParaRPr>
          </a:p>
        </p:txBody>
      </p:sp>
      <p:sp>
        <p:nvSpPr>
          <p:cNvPr id="7" name="文本框 6"/>
          <p:cNvSpPr txBox="1"/>
          <p:nvPr>
            <p:custDataLst>
              <p:tags r:id="rId11"/>
            </p:custDataLst>
          </p:nvPr>
        </p:nvSpPr>
        <p:spPr>
          <a:xfrm>
            <a:off x="3757072" y="3766185"/>
            <a:ext cx="2026285" cy="161417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4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ea"/>
              </a:rPr>
              <a:t>需</a:t>
            </a:r>
            <a:r>
              <a:rPr lang="zh-CN" altLang="en-US" sz="14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ea"/>
              </a:rPr>
              <a:t>要实现点击穿透下钻、异常区域闪烁提示等交互，不同图表的交互逻辑差异大</a:t>
            </a:r>
            <a:endParaRPr lang="zh-CN" altLang="en-US" sz="1400" kern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sym typeface="+mn-ea"/>
            </a:endParaRPr>
          </a:p>
        </p:txBody>
      </p:sp>
      <p:sp>
        <p:nvSpPr>
          <p:cNvPr id="13" name="文本框 12"/>
          <p:cNvSpPr txBox="1"/>
          <p:nvPr>
            <p:custDataLst>
              <p:tags r:id="rId12"/>
            </p:custDataLst>
          </p:nvPr>
        </p:nvSpPr>
        <p:spPr>
          <a:xfrm>
            <a:off x="9207277" y="2292350"/>
            <a:ext cx="2026285" cy="161417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14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ea"/>
              </a:rPr>
              <a:t>MaxKB AI</a:t>
            </a:r>
            <a:r>
              <a:rPr lang="zh-CN" altLang="en-US" sz="14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ea"/>
              </a:rPr>
              <a:t>集成需要解决讲用户问题精准拆解为查询条件的问题，避免语义理解偏差导致的结果错误；搭建行动建议、关联风险类型相关知识库，确保</a:t>
            </a:r>
            <a:r>
              <a:rPr lang="zh-CN" altLang="en-US" sz="14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ea"/>
              </a:rPr>
              <a:t>智能体基于具体风险场景输出针对性方案</a:t>
            </a:r>
            <a:endParaRPr lang="zh-CN" altLang="en-US" sz="1400" kern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sym typeface="+mn-ea"/>
            </a:endParaRPr>
          </a:p>
        </p:txBody>
      </p:sp>
      <p:sp>
        <p:nvSpPr>
          <p:cNvPr id="55" name="直角三角形 54"/>
          <p:cNvSpPr/>
          <p:nvPr>
            <p:custDataLst>
              <p:tags r:id="rId13"/>
            </p:custDataLst>
          </p:nvPr>
        </p:nvSpPr>
        <p:spPr>
          <a:xfrm rot="10800000">
            <a:off x="608330" y="4173855"/>
            <a:ext cx="163830" cy="163830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4" name="直角三角形 13"/>
          <p:cNvSpPr/>
          <p:nvPr>
            <p:custDataLst>
              <p:tags r:id="rId14"/>
            </p:custDataLst>
          </p:nvPr>
        </p:nvSpPr>
        <p:spPr>
          <a:xfrm rot="10800000">
            <a:off x="3309620" y="3484880"/>
            <a:ext cx="163830" cy="16383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5" name="直角三角形 14"/>
          <p:cNvSpPr/>
          <p:nvPr>
            <p:custDataLst>
              <p:tags r:id="rId15"/>
            </p:custDataLst>
          </p:nvPr>
        </p:nvSpPr>
        <p:spPr>
          <a:xfrm rot="10800000">
            <a:off x="6010910" y="2806700"/>
            <a:ext cx="163830" cy="163830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6" name="直角三角形 15"/>
          <p:cNvSpPr/>
          <p:nvPr>
            <p:custDataLst>
              <p:tags r:id="rId16"/>
            </p:custDataLst>
          </p:nvPr>
        </p:nvSpPr>
        <p:spPr>
          <a:xfrm rot="10800000">
            <a:off x="8707755" y="2128520"/>
            <a:ext cx="163830" cy="16383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>
            <p:custDataLst>
              <p:tags r:id="rId17"/>
            </p:custDataLst>
          </p:nvPr>
        </p:nvSpPr>
        <p:spPr>
          <a:xfrm>
            <a:off x="6433597" y="3108325"/>
            <a:ext cx="2026285" cy="161417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4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ea"/>
              </a:rPr>
              <a:t>实现跨维度联动，需要避免全量刷新导致的卡顿，需要设计增量查询与缓存机制；同时</a:t>
            </a:r>
            <a:r>
              <a:rPr lang="zh-CN" altLang="en-US" sz="14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ea"/>
              </a:rPr>
              <a:t>支持四维交叉分析，应对复杂筛选条件组合，避免性能下降</a:t>
            </a:r>
            <a:endParaRPr lang="zh-CN" altLang="en-US" sz="1400" kern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45465" y="1146175"/>
            <a:ext cx="96996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在初步开发的过程中，我们碰到了一些难题，希望在之后的开发中可以逐步解决</a:t>
            </a:r>
            <a:r>
              <a:rPr lang="en-US" altLang="zh-CN"/>
              <a:t>……</a:t>
            </a:r>
            <a:endParaRPr lang="en-US" altLang="zh-CN"/>
          </a:p>
        </p:txBody>
      </p:sp>
      <p:grpSp>
        <p:nvGrpSpPr>
          <p:cNvPr id="4" name="组合 3"/>
          <p:cNvGrpSpPr/>
          <p:nvPr/>
        </p:nvGrpSpPr>
        <p:grpSpPr>
          <a:xfrm flipH="1">
            <a:off x="-299720" y="4243070"/>
            <a:ext cx="1441450" cy="4210685"/>
            <a:chOff x="-2007" y="-7103"/>
            <a:chExt cx="7513" cy="21947"/>
          </a:xfrm>
        </p:grpSpPr>
        <p:sp>
          <p:nvSpPr>
            <p:cNvPr id="5" name="圆角矩形 4"/>
            <p:cNvSpPr/>
            <p:nvPr/>
          </p:nvSpPr>
          <p:spPr>
            <a:xfrm rot="2100000">
              <a:off x="-143" y="3557"/>
              <a:ext cx="510" cy="10431"/>
            </a:xfrm>
            <a:prstGeom prst="roundRect">
              <a:avLst>
                <a:gd name="adj" fmla="val 50000"/>
              </a:avLst>
            </a:prstGeom>
            <a:solidFill>
              <a:srgbClr val="138D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/>
          </p:nvSpPr>
          <p:spPr>
            <a:xfrm>
              <a:off x="3286" y="3746"/>
              <a:ext cx="454" cy="454"/>
            </a:xfrm>
            <a:prstGeom prst="ellipse">
              <a:avLst/>
            </a:prstGeom>
            <a:solidFill>
              <a:srgbClr val="90D7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8" name="圆角矩形 17"/>
            <p:cNvSpPr/>
            <p:nvPr/>
          </p:nvSpPr>
          <p:spPr>
            <a:xfrm rot="2100000">
              <a:off x="-2007" y="4389"/>
              <a:ext cx="510" cy="10455"/>
            </a:xfrm>
            <a:prstGeom prst="roundRect">
              <a:avLst>
                <a:gd name="adj" fmla="val 50000"/>
              </a:avLst>
            </a:prstGeom>
            <a:solidFill>
              <a:srgbClr val="D3EE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" name="圆角矩形 5"/>
            <p:cNvSpPr/>
            <p:nvPr/>
          </p:nvSpPr>
          <p:spPr>
            <a:xfrm rot="2100000">
              <a:off x="4996" y="-6985"/>
              <a:ext cx="510" cy="13150"/>
            </a:xfrm>
            <a:prstGeom prst="roundRect">
              <a:avLst>
                <a:gd name="adj" fmla="val 50000"/>
              </a:avLst>
            </a:prstGeom>
            <a:solidFill>
              <a:srgbClr val="8FD7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2" name="圆角矩形 11"/>
            <p:cNvSpPr/>
            <p:nvPr/>
          </p:nvSpPr>
          <p:spPr>
            <a:xfrm rot="2100000">
              <a:off x="-991" y="-148"/>
              <a:ext cx="510" cy="13150"/>
            </a:xfrm>
            <a:prstGeom prst="roundRect">
              <a:avLst>
                <a:gd name="adj" fmla="val 50000"/>
              </a:avLst>
            </a:prstGeom>
            <a:solidFill>
              <a:srgbClr val="D3EE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4" name="圆角矩形 23"/>
            <p:cNvSpPr/>
            <p:nvPr/>
          </p:nvSpPr>
          <p:spPr>
            <a:xfrm rot="2100000">
              <a:off x="3726" y="-7103"/>
              <a:ext cx="510" cy="10455"/>
            </a:xfrm>
            <a:prstGeom prst="roundRect">
              <a:avLst>
                <a:gd name="adj" fmla="val 50000"/>
              </a:avLst>
            </a:prstGeom>
            <a:solidFill>
              <a:srgbClr val="138D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>
              <a:off x="3079" y="478"/>
              <a:ext cx="454" cy="454"/>
            </a:xfrm>
            <a:prstGeom prst="ellipse">
              <a:avLst/>
            </a:prstGeom>
            <a:solidFill>
              <a:srgbClr val="138D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27" name="组合 26"/>
          <p:cNvGrpSpPr/>
          <p:nvPr/>
        </p:nvGrpSpPr>
        <p:grpSpPr>
          <a:xfrm flipH="1">
            <a:off x="11309350" y="-1400175"/>
            <a:ext cx="1441450" cy="4210685"/>
            <a:chOff x="-2007" y="-7103"/>
            <a:chExt cx="7513" cy="21947"/>
          </a:xfrm>
        </p:grpSpPr>
        <p:sp>
          <p:nvSpPr>
            <p:cNvPr id="28" name="圆角矩形 27"/>
            <p:cNvSpPr/>
            <p:nvPr/>
          </p:nvSpPr>
          <p:spPr>
            <a:xfrm rot="2100000">
              <a:off x="-143" y="3557"/>
              <a:ext cx="510" cy="10431"/>
            </a:xfrm>
            <a:prstGeom prst="roundRect">
              <a:avLst>
                <a:gd name="adj" fmla="val 50000"/>
              </a:avLst>
            </a:prstGeom>
            <a:solidFill>
              <a:srgbClr val="138D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9" name="椭圆 28"/>
            <p:cNvSpPr/>
            <p:nvPr/>
          </p:nvSpPr>
          <p:spPr>
            <a:xfrm>
              <a:off x="3286" y="3746"/>
              <a:ext cx="454" cy="454"/>
            </a:xfrm>
            <a:prstGeom prst="ellipse">
              <a:avLst/>
            </a:prstGeom>
            <a:solidFill>
              <a:srgbClr val="90D7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0" name="圆角矩形 29"/>
            <p:cNvSpPr/>
            <p:nvPr/>
          </p:nvSpPr>
          <p:spPr>
            <a:xfrm rot="2100000">
              <a:off x="-2007" y="4389"/>
              <a:ext cx="510" cy="10455"/>
            </a:xfrm>
            <a:prstGeom prst="roundRect">
              <a:avLst>
                <a:gd name="adj" fmla="val 50000"/>
              </a:avLst>
            </a:prstGeom>
            <a:solidFill>
              <a:srgbClr val="D3EE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1" name="圆角矩形 30"/>
            <p:cNvSpPr/>
            <p:nvPr/>
          </p:nvSpPr>
          <p:spPr>
            <a:xfrm rot="2100000">
              <a:off x="4996" y="-6985"/>
              <a:ext cx="510" cy="13150"/>
            </a:xfrm>
            <a:prstGeom prst="roundRect">
              <a:avLst>
                <a:gd name="adj" fmla="val 50000"/>
              </a:avLst>
            </a:prstGeom>
            <a:solidFill>
              <a:srgbClr val="8FD7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2" name="圆角矩形 31"/>
            <p:cNvSpPr/>
            <p:nvPr/>
          </p:nvSpPr>
          <p:spPr>
            <a:xfrm rot="2100000">
              <a:off x="-991" y="-148"/>
              <a:ext cx="510" cy="13150"/>
            </a:xfrm>
            <a:prstGeom prst="roundRect">
              <a:avLst>
                <a:gd name="adj" fmla="val 50000"/>
              </a:avLst>
            </a:prstGeom>
            <a:solidFill>
              <a:srgbClr val="D3EE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3" name="圆角矩形 32"/>
            <p:cNvSpPr/>
            <p:nvPr/>
          </p:nvSpPr>
          <p:spPr>
            <a:xfrm rot="2100000">
              <a:off x="3726" y="-7103"/>
              <a:ext cx="510" cy="10455"/>
            </a:xfrm>
            <a:prstGeom prst="roundRect">
              <a:avLst>
                <a:gd name="adj" fmla="val 50000"/>
              </a:avLst>
            </a:prstGeom>
            <a:solidFill>
              <a:srgbClr val="138D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4" name="椭圆 33"/>
            <p:cNvSpPr/>
            <p:nvPr/>
          </p:nvSpPr>
          <p:spPr>
            <a:xfrm>
              <a:off x="3079" y="478"/>
              <a:ext cx="454" cy="454"/>
            </a:xfrm>
            <a:prstGeom prst="ellipse">
              <a:avLst/>
            </a:prstGeom>
            <a:solidFill>
              <a:srgbClr val="138D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</p:spTree>
    <p:custDataLst>
      <p:tags r:id="rId18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标题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867870" y="2430222"/>
            <a:ext cx="1928812" cy="1081088"/>
          </a:xfrm>
          <a:prstGeom prst="rect">
            <a:avLst/>
          </a:prstGeom>
        </p:spPr>
        <p:txBody>
          <a:bodyPr vert="horz" wrap="square" lIns="0" tIns="0" rIns="0" bIns="0" rtlCol="0" anchor="b">
            <a:norm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b="1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/>
              <a:t>目录</a:t>
            </a:r>
            <a:endParaRPr lang="zh-CN" altLang="en-US"/>
          </a:p>
        </p:txBody>
      </p:sp>
      <p:sp>
        <p:nvSpPr>
          <p:cNvPr id="9" name="矩形: 圆角 8"/>
          <p:cNvSpPr/>
          <p:nvPr>
            <p:custDataLst>
              <p:tags r:id="rId2"/>
            </p:custDataLst>
          </p:nvPr>
        </p:nvSpPr>
        <p:spPr>
          <a:xfrm flipH="1">
            <a:off x="4221873" y="1108432"/>
            <a:ext cx="6667245" cy="97487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2">
                  <a:lumMod val="4000"/>
                  <a:lumOff val="96000"/>
                </a:schemeClr>
              </a:gs>
              <a:gs pos="100000">
                <a:schemeClr val="bg2">
                  <a:lumMod val="4000"/>
                  <a:lumOff val="96000"/>
                </a:schemeClr>
              </a:gs>
            </a:gsLst>
            <a:lin ang="10800000" scaled="0"/>
          </a:gradFill>
          <a:ln>
            <a:solidFill>
              <a:srgbClr val="2169D3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 sz="1600">
              <a:latin typeface="+mn-ea"/>
              <a:sym typeface="+mn-ea"/>
            </a:endParaRPr>
          </a:p>
        </p:txBody>
      </p:sp>
      <p:sp>
        <p:nvSpPr>
          <p:cNvPr id="10" name="序号"/>
          <p:cNvSpPr txBox="1"/>
          <p:nvPr>
            <p:custDataLst>
              <p:tags r:id="rId3"/>
            </p:custDataLst>
          </p:nvPr>
        </p:nvSpPr>
        <p:spPr>
          <a:xfrm>
            <a:off x="4451751" y="1235869"/>
            <a:ext cx="845820" cy="72000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3200" b="1" dirty="0">
                <a:solidFill>
                  <a:srgbClr val="0070C0"/>
                </a:solidFill>
                <a:latin typeface="+mn-ea"/>
              </a:rPr>
              <a:t>01</a:t>
            </a:r>
            <a:endParaRPr lang="en-US" sz="3200" b="1" dirty="0">
              <a:solidFill>
                <a:srgbClr val="0070C0"/>
              </a:solidFill>
              <a:latin typeface="+mn-ea"/>
            </a:endParaRPr>
          </a:p>
        </p:txBody>
      </p:sp>
      <p:sp>
        <p:nvSpPr>
          <p:cNvPr id="11" name="项标题"/>
          <p:cNvSpPr txBox="1"/>
          <p:nvPr>
            <p:custDataLst>
              <p:tags r:id="rId4"/>
            </p:custDataLst>
          </p:nvPr>
        </p:nvSpPr>
        <p:spPr>
          <a:xfrm>
            <a:off x="6014623" y="1235869"/>
            <a:ext cx="4683702" cy="7200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zh-CN" altLang="en-US" sz="2400" spc="300" dirty="0">
                <a:solidFill>
                  <a:srgbClr val="333333"/>
                </a:solidFill>
                <a:latin typeface="+mn-ea"/>
              </a:rPr>
              <a:t>开发背景</a:t>
            </a:r>
            <a:endParaRPr lang="zh-CN" altLang="en-US" sz="2400" spc="300" dirty="0">
              <a:solidFill>
                <a:srgbClr val="333333"/>
              </a:solidFill>
              <a:latin typeface="+mn-ea"/>
            </a:endParaRPr>
          </a:p>
        </p:txBody>
      </p:sp>
      <p:sp>
        <p:nvSpPr>
          <p:cNvPr id="12" name="矩形: 圆角 11"/>
          <p:cNvSpPr/>
          <p:nvPr>
            <p:custDataLst>
              <p:tags r:id="rId5"/>
            </p:custDataLst>
          </p:nvPr>
        </p:nvSpPr>
        <p:spPr>
          <a:xfrm flipH="1">
            <a:off x="4656266" y="2330519"/>
            <a:ext cx="6667245" cy="97487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2">
                  <a:lumMod val="4000"/>
                  <a:lumOff val="96000"/>
                </a:schemeClr>
              </a:gs>
              <a:gs pos="100000">
                <a:schemeClr val="bg2">
                  <a:lumMod val="4000"/>
                  <a:lumOff val="96000"/>
                </a:schemeClr>
              </a:gs>
            </a:gsLst>
            <a:lin ang="10800000" scaled="0"/>
          </a:gradFill>
          <a:ln>
            <a:solidFill>
              <a:srgbClr val="138DCC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 sz="1600">
              <a:latin typeface="+mn-ea"/>
              <a:sym typeface="+mn-ea"/>
            </a:endParaRPr>
          </a:p>
        </p:txBody>
      </p:sp>
      <p:sp>
        <p:nvSpPr>
          <p:cNvPr id="13" name="序号"/>
          <p:cNvSpPr txBox="1"/>
          <p:nvPr>
            <p:custDataLst>
              <p:tags r:id="rId6"/>
            </p:custDataLst>
          </p:nvPr>
        </p:nvSpPr>
        <p:spPr>
          <a:xfrm>
            <a:off x="4886144" y="2457956"/>
            <a:ext cx="845820" cy="72000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3200" b="1" dirty="0">
                <a:solidFill>
                  <a:srgbClr val="138DCC"/>
                </a:solidFill>
                <a:latin typeface="+mn-ea"/>
              </a:rPr>
              <a:t>02</a:t>
            </a:r>
            <a:endParaRPr lang="en-US" sz="3200" b="1" dirty="0">
              <a:solidFill>
                <a:srgbClr val="138DCC"/>
              </a:solidFill>
              <a:latin typeface="+mn-ea"/>
            </a:endParaRPr>
          </a:p>
        </p:txBody>
      </p:sp>
      <p:sp>
        <p:nvSpPr>
          <p:cNvPr id="14" name="项标题"/>
          <p:cNvSpPr txBox="1"/>
          <p:nvPr>
            <p:custDataLst>
              <p:tags r:id="rId7"/>
            </p:custDataLst>
          </p:nvPr>
        </p:nvSpPr>
        <p:spPr>
          <a:xfrm>
            <a:off x="6449016" y="2457956"/>
            <a:ext cx="4683702" cy="7200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zh-CN" altLang="en-US" sz="2400" spc="300" dirty="0">
                <a:solidFill>
                  <a:srgbClr val="333333"/>
                </a:solidFill>
                <a:latin typeface="+mn-ea"/>
              </a:rPr>
              <a:t>技术路线</a:t>
            </a:r>
            <a:endParaRPr lang="zh-CN" altLang="en-US" sz="2400" spc="300" dirty="0">
              <a:solidFill>
                <a:srgbClr val="333333"/>
              </a:solidFill>
              <a:latin typeface="+mn-ea"/>
            </a:endParaRPr>
          </a:p>
        </p:txBody>
      </p:sp>
      <p:sp>
        <p:nvSpPr>
          <p:cNvPr id="15" name="矩形: 圆角 14"/>
          <p:cNvSpPr/>
          <p:nvPr>
            <p:custDataLst>
              <p:tags r:id="rId8"/>
            </p:custDataLst>
          </p:nvPr>
        </p:nvSpPr>
        <p:spPr>
          <a:xfrm flipH="1">
            <a:off x="4656266" y="3552606"/>
            <a:ext cx="6667245" cy="97487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2">
                  <a:lumMod val="4000"/>
                  <a:lumOff val="96000"/>
                </a:schemeClr>
              </a:gs>
              <a:gs pos="100000">
                <a:schemeClr val="bg2">
                  <a:lumMod val="4000"/>
                  <a:lumOff val="96000"/>
                </a:schemeClr>
              </a:gs>
            </a:gsLst>
            <a:lin ang="10800000" scaled="0"/>
          </a:gradFill>
          <a:ln>
            <a:solidFill>
              <a:srgbClr val="2169D3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 sz="1600">
              <a:latin typeface="+mn-ea"/>
              <a:sym typeface="+mn-ea"/>
            </a:endParaRPr>
          </a:p>
        </p:txBody>
      </p:sp>
      <p:sp>
        <p:nvSpPr>
          <p:cNvPr id="16" name="序号"/>
          <p:cNvSpPr txBox="1"/>
          <p:nvPr>
            <p:custDataLst>
              <p:tags r:id="rId9"/>
            </p:custDataLst>
          </p:nvPr>
        </p:nvSpPr>
        <p:spPr>
          <a:xfrm>
            <a:off x="4886144" y="3680043"/>
            <a:ext cx="845820" cy="72000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3200" b="1" dirty="0">
                <a:solidFill>
                  <a:srgbClr val="0070C0"/>
                </a:solidFill>
                <a:latin typeface="+mn-ea"/>
              </a:rPr>
              <a:t>03</a:t>
            </a:r>
            <a:endParaRPr lang="en-US" sz="3200" b="1" dirty="0">
              <a:solidFill>
                <a:srgbClr val="0070C0"/>
              </a:solidFill>
              <a:latin typeface="+mn-ea"/>
            </a:endParaRPr>
          </a:p>
        </p:txBody>
      </p:sp>
      <p:sp>
        <p:nvSpPr>
          <p:cNvPr id="17" name="项标题"/>
          <p:cNvSpPr txBox="1"/>
          <p:nvPr>
            <p:custDataLst>
              <p:tags r:id="rId10"/>
            </p:custDataLst>
          </p:nvPr>
        </p:nvSpPr>
        <p:spPr>
          <a:xfrm>
            <a:off x="6449016" y="3680043"/>
            <a:ext cx="4683702" cy="7200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zh-CN" altLang="en-US" sz="2400" spc="300" dirty="0">
                <a:solidFill>
                  <a:srgbClr val="333333"/>
                </a:solidFill>
                <a:latin typeface="+mn-ea"/>
              </a:rPr>
              <a:t>设计</a:t>
            </a:r>
            <a:r>
              <a:rPr lang="zh-CN" altLang="en-US" sz="2400" spc="300" dirty="0">
                <a:solidFill>
                  <a:srgbClr val="333333"/>
                </a:solidFill>
                <a:latin typeface="+mn-ea"/>
              </a:rPr>
              <a:t>方案</a:t>
            </a:r>
            <a:endParaRPr lang="zh-CN" altLang="en-US" sz="2400" spc="300" dirty="0">
              <a:solidFill>
                <a:srgbClr val="333333"/>
              </a:solidFill>
              <a:latin typeface="+mn-ea"/>
            </a:endParaRPr>
          </a:p>
        </p:txBody>
      </p:sp>
      <p:sp>
        <p:nvSpPr>
          <p:cNvPr id="18" name="矩形: 圆角 17"/>
          <p:cNvSpPr/>
          <p:nvPr>
            <p:custDataLst>
              <p:tags r:id="rId11"/>
            </p:custDataLst>
          </p:nvPr>
        </p:nvSpPr>
        <p:spPr>
          <a:xfrm flipH="1">
            <a:off x="4221873" y="4774692"/>
            <a:ext cx="6667245" cy="97487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2">
                  <a:lumMod val="4000"/>
                  <a:lumOff val="96000"/>
                </a:schemeClr>
              </a:gs>
              <a:gs pos="100000">
                <a:schemeClr val="bg2">
                  <a:lumMod val="4000"/>
                  <a:lumOff val="96000"/>
                </a:schemeClr>
              </a:gs>
            </a:gsLst>
            <a:lin ang="10800000" scaled="0"/>
          </a:gradFill>
          <a:ln>
            <a:solidFill>
              <a:srgbClr val="138DCC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 sz="1600">
              <a:latin typeface="+mn-ea"/>
              <a:sym typeface="+mn-ea"/>
            </a:endParaRPr>
          </a:p>
        </p:txBody>
      </p:sp>
      <p:sp>
        <p:nvSpPr>
          <p:cNvPr id="19" name="序号"/>
          <p:cNvSpPr txBox="1"/>
          <p:nvPr>
            <p:custDataLst>
              <p:tags r:id="rId12"/>
            </p:custDataLst>
          </p:nvPr>
        </p:nvSpPr>
        <p:spPr>
          <a:xfrm>
            <a:off x="4451751" y="4902129"/>
            <a:ext cx="845820" cy="72000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3200" b="1" dirty="0">
                <a:solidFill>
                  <a:srgbClr val="138DCC"/>
                </a:solidFill>
                <a:latin typeface="+mn-ea"/>
              </a:rPr>
              <a:t>04</a:t>
            </a:r>
            <a:endParaRPr lang="en-US" sz="3200" b="1" dirty="0">
              <a:solidFill>
                <a:srgbClr val="138DCC"/>
              </a:solidFill>
              <a:latin typeface="+mn-ea"/>
            </a:endParaRPr>
          </a:p>
        </p:txBody>
      </p:sp>
      <p:sp>
        <p:nvSpPr>
          <p:cNvPr id="20" name="项标题"/>
          <p:cNvSpPr txBox="1"/>
          <p:nvPr>
            <p:custDataLst>
              <p:tags r:id="rId13"/>
            </p:custDataLst>
          </p:nvPr>
        </p:nvSpPr>
        <p:spPr>
          <a:xfrm>
            <a:off x="6014623" y="4902129"/>
            <a:ext cx="4683702" cy="7200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zh-CN" altLang="en-US" sz="2400" spc="300" dirty="0">
                <a:solidFill>
                  <a:srgbClr val="333333"/>
                </a:solidFill>
                <a:latin typeface="+mn-ea"/>
              </a:rPr>
              <a:t>现实意义和应用</a:t>
            </a:r>
            <a:r>
              <a:rPr lang="zh-CN" altLang="en-US" sz="2400" spc="300" dirty="0">
                <a:solidFill>
                  <a:srgbClr val="333333"/>
                </a:solidFill>
                <a:latin typeface="+mn-ea"/>
              </a:rPr>
              <a:t>场景</a:t>
            </a:r>
            <a:endParaRPr lang="zh-CN" altLang="en-US" sz="2400" spc="300" dirty="0">
              <a:solidFill>
                <a:srgbClr val="333333"/>
              </a:solidFill>
              <a:latin typeface="+mn-ea"/>
            </a:endParaRPr>
          </a:p>
        </p:txBody>
      </p:sp>
      <p:cxnSp>
        <p:nvCxnSpPr>
          <p:cNvPr id="21" name="直接连接符 20"/>
          <p:cNvCxnSpPr/>
          <p:nvPr>
            <p:custDataLst>
              <p:tags r:id="rId14"/>
            </p:custDataLst>
          </p:nvPr>
        </p:nvCxnSpPr>
        <p:spPr>
          <a:xfrm>
            <a:off x="5555840" y="1415870"/>
            <a:ext cx="0" cy="36000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>
            <p:custDataLst>
              <p:tags r:id="rId15"/>
            </p:custDataLst>
          </p:nvPr>
        </p:nvCxnSpPr>
        <p:spPr>
          <a:xfrm>
            <a:off x="5990233" y="2637957"/>
            <a:ext cx="0" cy="36000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>
            <p:custDataLst>
              <p:tags r:id="rId16"/>
            </p:custDataLst>
          </p:nvPr>
        </p:nvCxnSpPr>
        <p:spPr>
          <a:xfrm>
            <a:off x="5990233" y="3860044"/>
            <a:ext cx="0" cy="36000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>
            <p:custDataLst>
              <p:tags r:id="rId17"/>
            </p:custDataLst>
          </p:nvPr>
        </p:nvCxnSpPr>
        <p:spPr>
          <a:xfrm>
            <a:off x="5555840" y="5082130"/>
            <a:ext cx="0" cy="36000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任意多边形: 形状 26"/>
          <p:cNvSpPr/>
          <p:nvPr>
            <p:custDataLst>
              <p:tags r:id="rId18"/>
            </p:custDataLst>
          </p:nvPr>
        </p:nvSpPr>
        <p:spPr>
          <a:xfrm>
            <a:off x="1027709" y="3735802"/>
            <a:ext cx="1603177" cy="238274"/>
          </a:xfrm>
          <a:custGeom>
            <a:avLst/>
            <a:gdLst/>
            <a:ahLst/>
            <a:cxnLst/>
            <a:rect l="l" t="t" r="r" b="b"/>
            <a:pathLst>
              <a:path w="1603177" h="238274">
                <a:moveTo>
                  <a:pt x="310307" y="26789"/>
                </a:moveTo>
                <a:cubicBezTo>
                  <a:pt x="286792" y="26789"/>
                  <a:pt x="267742" y="35322"/>
                  <a:pt x="253157" y="52387"/>
                </a:cubicBezTo>
                <a:cubicBezTo>
                  <a:pt x="238571" y="69453"/>
                  <a:pt x="231279" y="91827"/>
                  <a:pt x="231279" y="119509"/>
                </a:cubicBezTo>
                <a:cubicBezTo>
                  <a:pt x="231279" y="147389"/>
                  <a:pt x="238398" y="169738"/>
                  <a:pt x="252636" y="186556"/>
                </a:cubicBezTo>
                <a:cubicBezTo>
                  <a:pt x="266874" y="203373"/>
                  <a:pt x="285452" y="211782"/>
                  <a:pt x="308372" y="211782"/>
                </a:cubicBezTo>
                <a:cubicBezTo>
                  <a:pt x="332978" y="211782"/>
                  <a:pt x="352301" y="203721"/>
                  <a:pt x="366340" y="187598"/>
                </a:cubicBezTo>
                <a:cubicBezTo>
                  <a:pt x="380380" y="171475"/>
                  <a:pt x="387399" y="148927"/>
                  <a:pt x="387399" y="119955"/>
                </a:cubicBezTo>
                <a:cubicBezTo>
                  <a:pt x="387399" y="90190"/>
                  <a:pt x="380529" y="67221"/>
                  <a:pt x="366787" y="51048"/>
                </a:cubicBezTo>
                <a:cubicBezTo>
                  <a:pt x="353045" y="34875"/>
                  <a:pt x="334218" y="26789"/>
                  <a:pt x="310307" y="26789"/>
                </a:cubicBezTo>
                <a:close/>
                <a:moveTo>
                  <a:pt x="1277392" y="3869"/>
                </a:moveTo>
                <a:lnTo>
                  <a:pt x="1440061" y="3869"/>
                </a:lnTo>
                <a:lnTo>
                  <a:pt x="1440061" y="30361"/>
                </a:lnTo>
                <a:lnTo>
                  <a:pt x="1373535" y="30361"/>
                </a:lnTo>
                <a:lnTo>
                  <a:pt x="1373535" y="234404"/>
                </a:lnTo>
                <a:lnTo>
                  <a:pt x="1343620" y="234404"/>
                </a:lnTo>
                <a:lnTo>
                  <a:pt x="1343620" y="30361"/>
                </a:lnTo>
                <a:lnTo>
                  <a:pt x="1277392" y="30361"/>
                </a:lnTo>
                <a:close/>
                <a:moveTo>
                  <a:pt x="1053108" y="3869"/>
                </a:moveTo>
                <a:lnTo>
                  <a:pt x="1090464" y="3869"/>
                </a:lnTo>
                <a:lnTo>
                  <a:pt x="1203275" y="180082"/>
                </a:lnTo>
                <a:cubicBezTo>
                  <a:pt x="1208633" y="188416"/>
                  <a:pt x="1211808" y="193724"/>
                  <a:pt x="1212800" y="196006"/>
                </a:cubicBezTo>
                <a:lnTo>
                  <a:pt x="1213396" y="196006"/>
                </a:lnTo>
                <a:cubicBezTo>
                  <a:pt x="1212403" y="189458"/>
                  <a:pt x="1211907" y="178246"/>
                  <a:pt x="1211907" y="162371"/>
                </a:cubicBezTo>
                <a:lnTo>
                  <a:pt x="1211907" y="3869"/>
                </a:lnTo>
                <a:lnTo>
                  <a:pt x="1241375" y="3869"/>
                </a:lnTo>
                <a:lnTo>
                  <a:pt x="1241375" y="234404"/>
                </a:lnTo>
                <a:lnTo>
                  <a:pt x="1206103" y="234404"/>
                </a:lnTo>
                <a:lnTo>
                  <a:pt x="1090166" y="55066"/>
                </a:lnTo>
                <a:cubicBezTo>
                  <a:pt x="1086892" y="50006"/>
                  <a:pt x="1084263" y="44996"/>
                  <a:pt x="1082278" y="40035"/>
                </a:cubicBezTo>
                <a:lnTo>
                  <a:pt x="1081385" y="40035"/>
                </a:lnTo>
                <a:cubicBezTo>
                  <a:pt x="1082179" y="45194"/>
                  <a:pt x="1082576" y="55959"/>
                  <a:pt x="1082576" y="72330"/>
                </a:cubicBezTo>
                <a:lnTo>
                  <a:pt x="1082576" y="234404"/>
                </a:lnTo>
                <a:lnTo>
                  <a:pt x="1053108" y="234404"/>
                </a:lnTo>
                <a:close/>
                <a:moveTo>
                  <a:pt x="881658" y="3869"/>
                </a:moveTo>
                <a:lnTo>
                  <a:pt x="1000423" y="3869"/>
                </a:lnTo>
                <a:lnTo>
                  <a:pt x="1000423" y="30361"/>
                </a:lnTo>
                <a:lnTo>
                  <a:pt x="911423" y="30361"/>
                </a:lnTo>
                <a:lnTo>
                  <a:pt x="911423" y="104180"/>
                </a:lnTo>
                <a:lnTo>
                  <a:pt x="993874" y="104180"/>
                </a:lnTo>
                <a:lnTo>
                  <a:pt x="993874" y="130522"/>
                </a:lnTo>
                <a:lnTo>
                  <a:pt x="911423" y="130522"/>
                </a:lnTo>
                <a:lnTo>
                  <a:pt x="911423" y="208062"/>
                </a:lnTo>
                <a:lnTo>
                  <a:pt x="1005631" y="208062"/>
                </a:lnTo>
                <a:lnTo>
                  <a:pt x="1005631" y="234404"/>
                </a:lnTo>
                <a:lnTo>
                  <a:pt x="881658" y="234404"/>
                </a:lnTo>
                <a:close/>
                <a:moveTo>
                  <a:pt x="686842" y="3869"/>
                </a:moveTo>
                <a:lnTo>
                  <a:pt x="849511" y="3869"/>
                </a:lnTo>
                <a:lnTo>
                  <a:pt x="849511" y="30361"/>
                </a:lnTo>
                <a:lnTo>
                  <a:pt x="782985" y="30361"/>
                </a:lnTo>
                <a:lnTo>
                  <a:pt x="782985" y="234404"/>
                </a:lnTo>
                <a:lnTo>
                  <a:pt x="753070" y="234404"/>
                </a:lnTo>
                <a:lnTo>
                  <a:pt x="753070" y="30361"/>
                </a:lnTo>
                <a:lnTo>
                  <a:pt x="686842" y="30361"/>
                </a:lnTo>
                <a:close/>
                <a:moveTo>
                  <a:pt x="462558" y="3869"/>
                </a:moveTo>
                <a:lnTo>
                  <a:pt x="499914" y="3869"/>
                </a:lnTo>
                <a:lnTo>
                  <a:pt x="612725" y="180082"/>
                </a:lnTo>
                <a:cubicBezTo>
                  <a:pt x="618083" y="188416"/>
                  <a:pt x="621258" y="193724"/>
                  <a:pt x="622250" y="196006"/>
                </a:cubicBezTo>
                <a:lnTo>
                  <a:pt x="622846" y="196006"/>
                </a:lnTo>
                <a:cubicBezTo>
                  <a:pt x="621853" y="189458"/>
                  <a:pt x="621357" y="178246"/>
                  <a:pt x="621357" y="162371"/>
                </a:cubicBezTo>
                <a:lnTo>
                  <a:pt x="621357" y="3869"/>
                </a:lnTo>
                <a:lnTo>
                  <a:pt x="650825" y="3869"/>
                </a:lnTo>
                <a:lnTo>
                  <a:pt x="650825" y="234404"/>
                </a:lnTo>
                <a:lnTo>
                  <a:pt x="615553" y="234404"/>
                </a:lnTo>
                <a:lnTo>
                  <a:pt x="499616" y="55066"/>
                </a:lnTo>
                <a:cubicBezTo>
                  <a:pt x="496342" y="50006"/>
                  <a:pt x="493712" y="44996"/>
                  <a:pt x="491728" y="40035"/>
                </a:cubicBezTo>
                <a:lnTo>
                  <a:pt x="490835" y="40035"/>
                </a:lnTo>
                <a:cubicBezTo>
                  <a:pt x="491629" y="45194"/>
                  <a:pt x="492026" y="55959"/>
                  <a:pt x="492026" y="72330"/>
                </a:cubicBezTo>
                <a:lnTo>
                  <a:pt x="492026" y="234404"/>
                </a:lnTo>
                <a:lnTo>
                  <a:pt x="462558" y="234404"/>
                </a:lnTo>
                <a:close/>
                <a:moveTo>
                  <a:pt x="1542901" y="0"/>
                </a:moveTo>
                <a:cubicBezTo>
                  <a:pt x="1565821" y="0"/>
                  <a:pt x="1582638" y="2778"/>
                  <a:pt x="1593354" y="8334"/>
                </a:cubicBezTo>
                <a:lnTo>
                  <a:pt x="1593354" y="40779"/>
                </a:lnTo>
                <a:cubicBezTo>
                  <a:pt x="1579463" y="31155"/>
                  <a:pt x="1561902" y="26342"/>
                  <a:pt x="1540669" y="26342"/>
                </a:cubicBezTo>
                <a:cubicBezTo>
                  <a:pt x="1526580" y="26342"/>
                  <a:pt x="1515095" y="29294"/>
                  <a:pt x="1506215" y="35198"/>
                </a:cubicBezTo>
                <a:cubicBezTo>
                  <a:pt x="1497335" y="41101"/>
                  <a:pt x="1492895" y="49312"/>
                  <a:pt x="1492895" y="59829"/>
                </a:cubicBezTo>
                <a:cubicBezTo>
                  <a:pt x="1492895" y="69155"/>
                  <a:pt x="1495971" y="76746"/>
                  <a:pt x="1502122" y="82599"/>
                </a:cubicBezTo>
                <a:cubicBezTo>
                  <a:pt x="1508274" y="88453"/>
                  <a:pt x="1521619" y="96440"/>
                  <a:pt x="1542157" y="106561"/>
                </a:cubicBezTo>
                <a:cubicBezTo>
                  <a:pt x="1564779" y="117376"/>
                  <a:pt x="1580604" y="128190"/>
                  <a:pt x="1589633" y="139005"/>
                </a:cubicBezTo>
                <a:cubicBezTo>
                  <a:pt x="1598662" y="149820"/>
                  <a:pt x="1603177" y="161974"/>
                  <a:pt x="1603177" y="175468"/>
                </a:cubicBezTo>
                <a:cubicBezTo>
                  <a:pt x="1603177" y="195709"/>
                  <a:pt x="1595834" y="211237"/>
                  <a:pt x="1581150" y="222051"/>
                </a:cubicBezTo>
                <a:cubicBezTo>
                  <a:pt x="1566466" y="232866"/>
                  <a:pt x="1546076" y="238274"/>
                  <a:pt x="1519982" y="238274"/>
                </a:cubicBezTo>
                <a:cubicBezTo>
                  <a:pt x="1510854" y="238274"/>
                  <a:pt x="1500212" y="237009"/>
                  <a:pt x="1488058" y="234479"/>
                </a:cubicBezTo>
                <a:cubicBezTo>
                  <a:pt x="1475904" y="231948"/>
                  <a:pt x="1467048" y="228798"/>
                  <a:pt x="1461492" y="225028"/>
                </a:cubicBezTo>
                <a:lnTo>
                  <a:pt x="1461492" y="191095"/>
                </a:lnTo>
                <a:cubicBezTo>
                  <a:pt x="1468537" y="197247"/>
                  <a:pt x="1477963" y="202307"/>
                  <a:pt x="1489770" y="206276"/>
                </a:cubicBezTo>
                <a:cubicBezTo>
                  <a:pt x="1501576" y="210244"/>
                  <a:pt x="1512788" y="212229"/>
                  <a:pt x="1523405" y="212229"/>
                </a:cubicBezTo>
                <a:cubicBezTo>
                  <a:pt x="1555750" y="212229"/>
                  <a:pt x="1571923" y="200719"/>
                  <a:pt x="1571923" y="177701"/>
                </a:cubicBezTo>
                <a:cubicBezTo>
                  <a:pt x="1571923" y="171251"/>
                  <a:pt x="1570186" y="165447"/>
                  <a:pt x="1566714" y="160288"/>
                </a:cubicBezTo>
                <a:cubicBezTo>
                  <a:pt x="1563241" y="155128"/>
                  <a:pt x="1558479" y="150564"/>
                  <a:pt x="1552426" y="146596"/>
                </a:cubicBezTo>
                <a:cubicBezTo>
                  <a:pt x="1546374" y="142627"/>
                  <a:pt x="1535013" y="136525"/>
                  <a:pt x="1518345" y="128290"/>
                </a:cubicBezTo>
                <a:cubicBezTo>
                  <a:pt x="1495227" y="116780"/>
                  <a:pt x="1479996" y="106089"/>
                  <a:pt x="1472654" y="96217"/>
                </a:cubicBezTo>
                <a:cubicBezTo>
                  <a:pt x="1465312" y="86345"/>
                  <a:pt x="1461641" y="75059"/>
                  <a:pt x="1461641" y="62359"/>
                </a:cubicBezTo>
                <a:cubicBezTo>
                  <a:pt x="1461641" y="43210"/>
                  <a:pt x="1469330" y="28029"/>
                  <a:pt x="1484709" y="16817"/>
                </a:cubicBezTo>
                <a:cubicBezTo>
                  <a:pt x="1500088" y="5606"/>
                  <a:pt x="1519486" y="0"/>
                  <a:pt x="1542901" y="0"/>
                </a:cubicBezTo>
                <a:close/>
                <a:moveTo>
                  <a:pt x="312093" y="0"/>
                </a:moveTo>
                <a:cubicBezTo>
                  <a:pt x="344140" y="0"/>
                  <a:pt x="369937" y="10765"/>
                  <a:pt x="389483" y="32296"/>
                </a:cubicBezTo>
                <a:cubicBezTo>
                  <a:pt x="409029" y="53826"/>
                  <a:pt x="418802" y="81855"/>
                  <a:pt x="418802" y="116383"/>
                </a:cubicBezTo>
                <a:cubicBezTo>
                  <a:pt x="418802" y="153789"/>
                  <a:pt x="408781" y="183455"/>
                  <a:pt x="388739" y="205383"/>
                </a:cubicBezTo>
                <a:cubicBezTo>
                  <a:pt x="368697" y="227310"/>
                  <a:pt x="341908" y="238274"/>
                  <a:pt x="308372" y="238274"/>
                </a:cubicBezTo>
                <a:cubicBezTo>
                  <a:pt x="275630" y="238274"/>
                  <a:pt x="249386" y="227508"/>
                  <a:pt x="229642" y="205978"/>
                </a:cubicBezTo>
                <a:cubicBezTo>
                  <a:pt x="209897" y="184447"/>
                  <a:pt x="200025" y="156418"/>
                  <a:pt x="200025" y="121890"/>
                </a:cubicBezTo>
                <a:cubicBezTo>
                  <a:pt x="200025" y="84683"/>
                  <a:pt x="210096" y="55066"/>
                  <a:pt x="230237" y="33040"/>
                </a:cubicBezTo>
                <a:cubicBezTo>
                  <a:pt x="250378" y="11013"/>
                  <a:pt x="277664" y="0"/>
                  <a:pt x="312093" y="0"/>
                </a:cubicBezTo>
                <a:close/>
                <a:moveTo>
                  <a:pt x="118021" y="0"/>
                </a:moveTo>
                <a:cubicBezTo>
                  <a:pt x="140047" y="0"/>
                  <a:pt x="158254" y="3125"/>
                  <a:pt x="172641" y="9376"/>
                </a:cubicBezTo>
                <a:lnTo>
                  <a:pt x="172641" y="40481"/>
                </a:lnTo>
                <a:cubicBezTo>
                  <a:pt x="156170" y="31353"/>
                  <a:pt x="138063" y="26789"/>
                  <a:pt x="118318" y="26789"/>
                </a:cubicBezTo>
                <a:cubicBezTo>
                  <a:pt x="92621" y="26789"/>
                  <a:pt x="71685" y="35347"/>
                  <a:pt x="55513" y="52462"/>
                </a:cubicBezTo>
                <a:cubicBezTo>
                  <a:pt x="39340" y="69577"/>
                  <a:pt x="31254" y="92670"/>
                  <a:pt x="31254" y="121741"/>
                </a:cubicBezTo>
                <a:cubicBezTo>
                  <a:pt x="31254" y="149324"/>
                  <a:pt x="38794" y="171227"/>
                  <a:pt x="53876" y="187449"/>
                </a:cubicBezTo>
                <a:cubicBezTo>
                  <a:pt x="68957" y="203671"/>
                  <a:pt x="88701" y="211782"/>
                  <a:pt x="113109" y="211782"/>
                </a:cubicBezTo>
                <a:cubicBezTo>
                  <a:pt x="135930" y="211782"/>
                  <a:pt x="155773" y="206623"/>
                  <a:pt x="172641" y="196304"/>
                </a:cubicBezTo>
                <a:lnTo>
                  <a:pt x="172641" y="224879"/>
                </a:lnTo>
                <a:cubicBezTo>
                  <a:pt x="155674" y="233809"/>
                  <a:pt x="134392" y="238274"/>
                  <a:pt x="108793" y="238274"/>
                </a:cubicBezTo>
                <a:cubicBezTo>
                  <a:pt x="75753" y="238274"/>
                  <a:pt x="49361" y="227781"/>
                  <a:pt x="29617" y="206797"/>
                </a:cubicBezTo>
                <a:cubicBezTo>
                  <a:pt x="9872" y="185812"/>
                  <a:pt x="0" y="158055"/>
                  <a:pt x="0" y="123527"/>
                </a:cubicBezTo>
                <a:cubicBezTo>
                  <a:pt x="0" y="86419"/>
                  <a:pt x="11112" y="56555"/>
                  <a:pt x="33337" y="33933"/>
                </a:cubicBezTo>
                <a:cubicBezTo>
                  <a:pt x="55563" y="11311"/>
                  <a:pt x="83790" y="0"/>
                  <a:pt x="11802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25" name="组合 24"/>
          <p:cNvGrpSpPr/>
          <p:nvPr/>
        </p:nvGrpSpPr>
        <p:grpSpPr>
          <a:xfrm flipH="1">
            <a:off x="-312420" y="4243070"/>
            <a:ext cx="1441450" cy="4210685"/>
            <a:chOff x="-2007" y="-7103"/>
            <a:chExt cx="7513" cy="21947"/>
          </a:xfrm>
        </p:grpSpPr>
        <p:sp>
          <p:nvSpPr>
            <p:cNvPr id="26" name="圆角矩形 25"/>
            <p:cNvSpPr/>
            <p:nvPr/>
          </p:nvSpPr>
          <p:spPr>
            <a:xfrm rot="2100000">
              <a:off x="-143" y="3557"/>
              <a:ext cx="510" cy="10431"/>
            </a:xfrm>
            <a:prstGeom prst="roundRect">
              <a:avLst>
                <a:gd name="adj" fmla="val 50000"/>
              </a:avLst>
            </a:prstGeom>
            <a:solidFill>
              <a:srgbClr val="138D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" name="椭圆 4"/>
            <p:cNvSpPr/>
            <p:nvPr/>
          </p:nvSpPr>
          <p:spPr>
            <a:xfrm>
              <a:off x="3286" y="3746"/>
              <a:ext cx="454" cy="454"/>
            </a:xfrm>
            <a:prstGeom prst="ellipse">
              <a:avLst/>
            </a:prstGeom>
            <a:solidFill>
              <a:srgbClr val="90D7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8" name="圆角矩形 27"/>
            <p:cNvSpPr/>
            <p:nvPr/>
          </p:nvSpPr>
          <p:spPr>
            <a:xfrm rot="2100000">
              <a:off x="-2007" y="4389"/>
              <a:ext cx="510" cy="10455"/>
            </a:xfrm>
            <a:prstGeom prst="roundRect">
              <a:avLst>
                <a:gd name="adj" fmla="val 50000"/>
              </a:avLst>
            </a:prstGeom>
            <a:solidFill>
              <a:srgbClr val="D3EE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9" name="圆角矩形 28"/>
            <p:cNvSpPr/>
            <p:nvPr/>
          </p:nvSpPr>
          <p:spPr>
            <a:xfrm rot="2100000">
              <a:off x="4996" y="-6985"/>
              <a:ext cx="510" cy="13150"/>
            </a:xfrm>
            <a:prstGeom prst="roundRect">
              <a:avLst>
                <a:gd name="adj" fmla="val 50000"/>
              </a:avLst>
            </a:prstGeom>
            <a:solidFill>
              <a:srgbClr val="8FD7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0" name="圆角矩形 29"/>
            <p:cNvSpPr/>
            <p:nvPr/>
          </p:nvSpPr>
          <p:spPr>
            <a:xfrm rot="2100000">
              <a:off x="-991" y="-148"/>
              <a:ext cx="510" cy="13150"/>
            </a:xfrm>
            <a:prstGeom prst="roundRect">
              <a:avLst>
                <a:gd name="adj" fmla="val 50000"/>
              </a:avLst>
            </a:prstGeom>
            <a:solidFill>
              <a:srgbClr val="D3EE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1" name="圆角矩形 30"/>
            <p:cNvSpPr/>
            <p:nvPr/>
          </p:nvSpPr>
          <p:spPr>
            <a:xfrm rot="2100000">
              <a:off x="3726" y="-7103"/>
              <a:ext cx="510" cy="10455"/>
            </a:xfrm>
            <a:prstGeom prst="roundRect">
              <a:avLst>
                <a:gd name="adj" fmla="val 50000"/>
              </a:avLst>
            </a:prstGeom>
            <a:solidFill>
              <a:srgbClr val="138D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2" name="椭圆 31"/>
            <p:cNvSpPr/>
            <p:nvPr/>
          </p:nvSpPr>
          <p:spPr>
            <a:xfrm>
              <a:off x="3079" y="478"/>
              <a:ext cx="454" cy="454"/>
            </a:xfrm>
            <a:prstGeom prst="ellipse">
              <a:avLst/>
            </a:prstGeom>
            <a:solidFill>
              <a:srgbClr val="138D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6" name="组合 5"/>
          <p:cNvGrpSpPr/>
          <p:nvPr/>
        </p:nvGrpSpPr>
        <p:grpSpPr>
          <a:xfrm flipH="1">
            <a:off x="11309350" y="-1400175"/>
            <a:ext cx="1441450" cy="4210685"/>
            <a:chOff x="-2007" y="-7103"/>
            <a:chExt cx="7513" cy="21947"/>
          </a:xfrm>
        </p:grpSpPr>
        <p:sp>
          <p:nvSpPr>
            <p:cNvPr id="7" name="圆角矩形 6"/>
            <p:cNvSpPr/>
            <p:nvPr/>
          </p:nvSpPr>
          <p:spPr>
            <a:xfrm rot="2100000">
              <a:off x="-143" y="3557"/>
              <a:ext cx="510" cy="10431"/>
            </a:xfrm>
            <a:prstGeom prst="roundRect">
              <a:avLst>
                <a:gd name="adj" fmla="val 50000"/>
              </a:avLst>
            </a:prstGeom>
            <a:solidFill>
              <a:srgbClr val="138D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3286" y="3746"/>
              <a:ext cx="454" cy="454"/>
            </a:xfrm>
            <a:prstGeom prst="ellipse">
              <a:avLst/>
            </a:prstGeom>
            <a:solidFill>
              <a:srgbClr val="90D7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3" name="圆角矩形 32"/>
            <p:cNvSpPr/>
            <p:nvPr/>
          </p:nvSpPr>
          <p:spPr>
            <a:xfrm rot="2100000">
              <a:off x="-2007" y="4389"/>
              <a:ext cx="510" cy="10455"/>
            </a:xfrm>
            <a:prstGeom prst="roundRect">
              <a:avLst>
                <a:gd name="adj" fmla="val 50000"/>
              </a:avLst>
            </a:prstGeom>
            <a:solidFill>
              <a:srgbClr val="D3EE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4" name="圆角矩形 33"/>
            <p:cNvSpPr/>
            <p:nvPr/>
          </p:nvSpPr>
          <p:spPr>
            <a:xfrm rot="2100000">
              <a:off x="4996" y="-6985"/>
              <a:ext cx="510" cy="13150"/>
            </a:xfrm>
            <a:prstGeom prst="roundRect">
              <a:avLst>
                <a:gd name="adj" fmla="val 50000"/>
              </a:avLst>
            </a:prstGeom>
            <a:solidFill>
              <a:srgbClr val="8FD7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5" name="圆角矩形 34"/>
            <p:cNvSpPr/>
            <p:nvPr/>
          </p:nvSpPr>
          <p:spPr>
            <a:xfrm rot="2100000">
              <a:off x="-991" y="-148"/>
              <a:ext cx="510" cy="13150"/>
            </a:xfrm>
            <a:prstGeom prst="roundRect">
              <a:avLst>
                <a:gd name="adj" fmla="val 50000"/>
              </a:avLst>
            </a:prstGeom>
            <a:solidFill>
              <a:srgbClr val="D3EE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6" name="圆角矩形 35"/>
            <p:cNvSpPr/>
            <p:nvPr/>
          </p:nvSpPr>
          <p:spPr>
            <a:xfrm rot="2100000">
              <a:off x="3726" y="-7103"/>
              <a:ext cx="510" cy="10455"/>
            </a:xfrm>
            <a:prstGeom prst="roundRect">
              <a:avLst>
                <a:gd name="adj" fmla="val 50000"/>
              </a:avLst>
            </a:prstGeom>
            <a:solidFill>
              <a:srgbClr val="138D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7" name="椭圆 36"/>
            <p:cNvSpPr/>
            <p:nvPr/>
          </p:nvSpPr>
          <p:spPr>
            <a:xfrm>
              <a:off x="3079" y="478"/>
              <a:ext cx="454" cy="454"/>
            </a:xfrm>
            <a:prstGeom prst="ellipse">
              <a:avLst/>
            </a:prstGeom>
            <a:solidFill>
              <a:srgbClr val="138D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42" name="椭圆 41"/>
          <p:cNvSpPr/>
          <p:nvPr/>
        </p:nvSpPr>
        <p:spPr>
          <a:xfrm>
            <a:off x="42545" y="1393190"/>
            <a:ext cx="4086225" cy="4088130"/>
          </a:xfrm>
          <a:prstGeom prst="ellipse">
            <a:avLst/>
          </a:prstGeom>
          <a:gradFill>
            <a:gsLst>
              <a:gs pos="100000">
                <a:srgbClr val="E3F4FF"/>
              </a:gs>
              <a:gs pos="0">
                <a:srgbClr val="FFFFFF"/>
              </a:gs>
            </a:gsLst>
            <a:lin ang="21594000" scaled="1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39" name="组合 38"/>
          <p:cNvGrpSpPr/>
          <p:nvPr/>
        </p:nvGrpSpPr>
        <p:grpSpPr>
          <a:xfrm>
            <a:off x="-1449705" y="1791970"/>
            <a:ext cx="5128260" cy="3272790"/>
            <a:chOff x="-2283" y="2822"/>
            <a:chExt cx="8076" cy="5154"/>
          </a:xfrm>
          <a:solidFill>
            <a:srgbClr val="138DCC"/>
          </a:solidFill>
        </p:grpSpPr>
        <p:sp>
          <p:nvSpPr>
            <p:cNvPr id="40" name="矩形 39"/>
            <p:cNvSpPr/>
            <p:nvPr/>
          </p:nvSpPr>
          <p:spPr>
            <a:xfrm>
              <a:off x="-2283" y="2822"/>
              <a:ext cx="5710" cy="51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1" name="椭圆 40"/>
            <p:cNvSpPr/>
            <p:nvPr/>
          </p:nvSpPr>
          <p:spPr>
            <a:xfrm>
              <a:off x="839" y="2822"/>
              <a:ext cx="4955" cy="515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43" name="文本框 42"/>
          <p:cNvSpPr txBox="1"/>
          <p:nvPr/>
        </p:nvSpPr>
        <p:spPr>
          <a:xfrm>
            <a:off x="595630" y="2794635"/>
            <a:ext cx="2355850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6600" b="1">
                <a:solidFill>
                  <a:schemeClr val="bg1"/>
                </a:solidFill>
              </a:rPr>
              <a:t>目</a:t>
            </a:r>
            <a:r>
              <a:rPr lang="en-US" altLang="zh-CN" sz="6600" b="1">
                <a:solidFill>
                  <a:schemeClr val="bg1"/>
                </a:solidFill>
              </a:rPr>
              <a:t> </a:t>
            </a:r>
            <a:r>
              <a:rPr lang="zh-CN" altLang="en-US" sz="6600" b="1">
                <a:solidFill>
                  <a:schemeClr val="bg1"/>
                </a:solidFill>
              </a:rPr>
              <a:t>录</a:t>
            </a:r>
            <a:endParaRPr lang="zh-CN" altLang="en-US" sz="6600" b="1">
              <a:solidFill>
                <a:schemeClr val="bg1"/>
              </a:solidFill>
            </a:endParaRPr>
          </a:p>
        </p:txBody>
      </p:sp>
    </p:spTree>
    <p:custDataLst>
      <p:tags r:id="rId19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 6"/>
          <p:cNvSpPr/>
          <p:nvPr/>
        </p:nvSpPr>
        <p:spPr>
          <a:xfrm rot="2100000">
            <a:off x="658369" y="2352865"/>
            <a:ext cx="323850" cy="3271859"/>
          </a:xfrm>
          <a:custGeom>
            <a:avLst/>
            <a:gdLst>
              <a:gd name="adj" fmla="val 5000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10" h="5153">
                <a:moveTo>
                  <a:pt x="255" y="0"/>
                </a:moveTo>
                <a:cubicBezTo>
                  <a:pt x="396" y="0"/>
                  <a:pt x="510" y="114"/>
                  <a:pt x="510" y="255"/>
                </a:cubicBezTo>
                <a:lnTo>
                  <a:pt x="510" y="5153"/>
                </a:lnTo>
                <a:lnTo>
                  <a:pt x="0" y="4424"/>
                </a:lnTo>
                <a:lnTo>
                  <a:pt x="0" y="255"/>
                </a:lnTo>
                <a:cubicBezTo>
                  <a:pt x="0" y="114"/>
                  <a:pt x="114" y="0"/>
                  <a:pt x="255" y="0"/>
                </a:cubicBezTo>
                <a:close/>
              </a:path>
            </a:pathLst>
          </a:custGeom>
          <a:solidFill>
            <a:srgbClr val="138D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1874520" y="2169795"/>
            <a:ext cx="288290" cy="288290"/>
          </a:xfrm>
          <a:prstGeom prst="ellipse">
            <a:avLst/>
          </a:prstGeom>
          <a:solidFill>
            <a:srgbClr val="90D7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任意多边形 8"/>
          <p:cNvSpPr/>
          <p:nvPr/>
        </p:nvSpPr>
        <p:spPr>
          <a:xfrm rot="2100000">
            <a:off x="42382" y="3060166"/>
            <a:ext cx="323850" cy="1307754"/>
          </a:xfrm>
          <a:custGeom>
            <a:avLst/>
            <a:gdLst>
              <a:gd name="adj" fmla="val 5000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10" h="2059">
                <a:moveTo>
                  <a:pt x="255" y="0"/>
                </a:moveTo>
                <a:cubicBezTo>
                  <a:pt x="396" y="0"/>
                  <a:pt x="510" y="114"/>
                  <a:pt x="510" y="255"/>
                </a:cubicBezTo>
                <a:lnTo>
                  <a:pt x="510" y="2059"/>
                </a:lnTo>
                <a:lnTo>
                  <a:pt x="0" y="1331"/>
                </a:lnTo>
                <a:lnTo>
                  <a:pt x="0" y="255"/>
                </a:lnTo>
                <a:cubicBezTo>
                  <a:pt x="0" y="114"/>
                  <a:pt x="114" y="0"/>
                  <a:pt x="255" y="0"/>
                </a:cubicBezTo>
                <a:close/>
              </a:path>
            </a:pathLst>
          </a:custGeom>
          <a:solidFill>
            <a:srgbClr val="D3EE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10" name="任意多边形 9"/>
          <p:cNvSpPr/>
          <p:nvPr/>
        </p:nvSpPr>
        <p:spPr>
          <a:xfrm rot="2100000">
            <a:off x="1659675" y="-468312"/>
            <a:ext cx="323850" cy="3814864"/>
          </a:xfrm>
          <a:custGeom>
            <a:avLst/>
            <a:gdLst>
              <a:gd name="adj" fmla="val 5000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10" h="6008">
                <a:moveTo>
                  <a:pt x="510" y="0"/>
                </a:moveTo>
                <a:lnTo>
                  <a:pt x="510" y="5753"/>
                </a:lnTo>
                <a:cubicBezTo>
                  <a:pt x="510" y="5893"/>
                  <a:pt x="396" y="6008"/>
                  <a:pt x="255" y="6008"/>
                </a:cubicBezTo>
                <a:cubicBezTo>
                  <a:pt x="114" y="6008"/>
                  <a:pt x="0" y="5893"/>
                  <a:pt x="0" y="5753"/>
                </a:cubicBezTo>
                <a:lnTo>
                  <a:pt x="0" y="357"/>
                </a:lnTo>
                <a:lnTo>
                  <a:pt x="510" y="0"/>
                </a:lnTo>
                <a:close/>
              </a:path>
            </a:pathLst>
          </a:custGeom>
          <a:solidFill>
            <a:srgbClr val="8FD7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11" name="任意多边形 10"/>
          <p:cNvSpPr/>
          <p:nvPr/>
        </p:nvSpPr>
        <p:spPr>
          <a:xfrm rot="2100000">
            <a:off x="636709" y="100330"/>
            <a:ext cx="323850" cy="3329181"/>
          </a:xfrm>
          <a:custGeom>
            <a:avLst/>
            <a:gdLst>
              <a:gd name="adj" fmla="val 5000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10" h="5243">
                <a:moveTo>
                  <a:pt x="255" y="0"/>
                </a:moveTo>
                <a:cubicBezTo>
                  <a:pt x="396" y="0"/>
                  <a:pt x="510" y="114"/>
                  <a:pt x="510" y="255"/>
                </a:cubicBezTo>
                <a:lnTo>
                  <a:pt x="510" y="5243"/>
                </a:lnTo>
                <a:lnTo>
                  <a:pt x="0" y="4514"/>
                </a:lnTo>
                <a:lnTo>
                  <a:pt x="0" y="255"/>
                </a:lnTo>
                <a:cubicBezTo>
                  <a:pt x="0" y="114"/>
                  <a:pt x="114" y="0"/>
                  <a:pt x="255" y="0"/>
                </a:cubicBezTo>
                <a:close/>
              </a:path>
            </a:pathLst>
          </a:custGeom>
          <a:solidFill>
            <a:srgbClr val="D3EE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12" name="任意多边形 11"/>
          <p:cNvSpPr/>
          <p:nvPr/>
        </p:nvSpPr>
        <p:spPr>
          <a:xfrm rot="2100000">
            <a:off x="770369" y="-293158"/>
            <a:ext cx="323850" cy="1814631"/>
          </a:xfrm>
          <a:custGeom>
            <a:avLst/>
            <a:gdLst>
              <a:gd name="adj" fmla="val 5000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10" h="2858">
                <a:moveTo>
                  <a:pt x="510" y="0"/>
                </a:moveTo>
                <a:lnTo>
                  <a:pt x="510" y="2603"/>
                </a:lnTo>
                <a:cubicBezTo>
                  <a:pt x="510" y="2744"/>
                  <a:pt x="396" y="2858"/>
                  <a:pt x="255" y="2858"/>
                </a:cubicBezTo>
                <a:cubicBezTo>
                  <a:pt x="114" y="2858"/>
                  <a:pt x="0" y="2744"/>
                  <a:pt x="0" y="2603"/>
                </a:cubicBezTo>
                <a:lnTo>
                  <a:pt x="0" y="357"/>
                </a:lnTo>
                <a:lnTo>
                  <a:pt x="510" y="0"/>
                </a:lnTo>
                <a:close/>
              </a:path>
            </a:pathLst>
          </a:custGeom>
          <a:solidFill>
            <a:srgbClr val="138D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1743075" y="94615"/>
            <a:ext cx="288290" cy="288290"/>
          </a:xfrm>
          <a:prstGeom prst="ellipse">
            <a:avLst/>
          </a:prstGeom>
          <a:solidFill>
            <a:srgbClr val="138D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任意多边形 2"/>
          <p:cNvSpPr/>
          <p:nvPr/>
        </p:nvSpPr>
        <p:spPr>
          <a:xfrm rot="2100000" flipH="1" flipV="1">
            <a:off x="11269471" y="1261441"/>
            <a:ext cx="323850" cy="3112438"/>
          </a:xfrm>
          <a:custGeom>
            <a:avLst/>
            <a:gdLst>
              <a:gd name="adj" fmla="val 5000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10" h="4901">
                <a:moveTo>
                  <a:pt x="255" y="0"/>
                </a:moveTo>
                <a:cubicBezTo>
                  <a:pt x="396" y="0"/>
                  <a:pt x="510" y="114"/>
                  <a:pt x="510" y="255"/>
                </a:cubicBezTo>
                <a:lnTo>
                  <a:pt x="510" y="4901"/>
                </a:lnTo>
                <a:lnTo>
                  <a:pt x="0" y="4173"/>
                </a:lnTo>
                <a:lnTo>
                  <a:pt x="0" y="255"/>
                </a:lnTo>
                <a:cubicBezTo>
                  <a:pt x="0" y="114"/>
                  <a:pt x="114" y="0"/>
                  <a:pt x="255" y="0"/>
                </a:cubicBezTo>
                <a:close/>
              </a:path>
            </a:pathLst>
          </a:custGeom>
          <a:solidFill>
            <a:srgbClr val="138D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4" name="椭圆 3"/>
          <p:cNvSpPr/>
          <p:nvPr/>
        </p:nvSpPr>
        <p:spPr>
          <a:xfrm flipH="1" flipV="1">
            <a:off x="10134600" y="4283075"/>
            <a:ext cx="288290" cy="288290"/>
          </a:xfrm>
          <a:prstGeom prst="ellipse">
            <a:avLst/>
          </a:prstGeom>
          <a:solidFill>
            <a:srgbClr val="90D7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任意多边形 4"/>
          <p:cNvSpPr/>
          <p:nvPr/>
        </p:nvSpPr>
        <p:spPr>
          <a:xfrm rot="2100000" flipH="1" flipV="1">
            <a:off x="11882918" y="2526302"/>
            <a:ext cx="323850" cy="1139476"/>
          </a:xfrm>
          <a:custGeom>
            <a:avLst/>
            <a:gdLst>
              <a:gd name="adj" fmla="val 5000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10" h="1794">
                <a:moveTo>
                  <a:pt x="255" y="0"/>
                </a:moveTo>
                <a:cubicBezTo>
                  <a:pt x="396" y="0"/>
                  <a:pt x="510" y="114"/>
                  <a:pt x="510" y="255"/>
                </a:cubicBezTo>
                <a:lnTo>
                  <a:pt x="510" y="1794"/>
                </a:lnTo>
                <a:lnTo>
                  <a:pt x="0" y="1066"/>
                </a:lnTo>
                <a:lnTo>
                  <a:pt x="0" y="255"/>
                </a:lnTo>
                <a:cubicBezTo>
                  <a:pt x="0" y="114"/>
                  <a:pt x="114" y="0"/>
                  <a:pt x="255" y="0"/>
                </a:cubicBezTo>
                <a:close/>
              </a:path>
            </a:pathLst>
          </a:custGeom>
          <a:solidFill>
            <a:srgbClr val="D3EE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6" name="任意多边形 5"/>
          <p:cNvSpPr/>
          <p:nvPr/>
        </p:nvSpPr>
        <p:spPr>
          <a:xfrm rot="2100000" flipH="1" flipV="1">
            <a:off x="10294321" y="3439239"/>
            <a:ext cx="323850" cy="3883081"/>
          </a:xfrm>
          <a:custGeom>
            <a:avLst/>
            <a:gdLst>
              <a:gd name="adj" fmla="val 5000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10" h="6115">
                <a:moveTo>
                  <a:pt x="510" y="0"/>
                </a:moveTo>
                <a:lnTo>
                  <a:pt x="510" y="5860"/>
                </a:lnTo>
                <a:cubicBezTo>
                  <a:pt x="510" y="6001"/>
                  <a:pt x="396" y="6115"/>
                  <a:pt x="255" y="6115"/>
                </a:cubicBezTo>
                <a:cubicBezTo>
                  <a:pt x="114" y="6115"/>
                  <a:pt x="0" y="6001"/>
                  <a:pt x="0" y="5860"/>
                </a:cubicBezTo>
                <a:lnTo>
                  <a:pt x="0" y="357"/>
                </a:lnTo>
                <a:lnTo>
                  <a:pt x="510" y="0"/>
                </a:lnTo>
                <a:close/>
              </a:path>
            </a:pathLst>
          </a:custGeom>
          <a:solidFill>
            <a:srgbClr val="8FD7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25" name="任意多边形 24"/>
          <p:cNvSpPr/>
          <p:nvPr/>
        </p:nvSpPr>
        <p:spPr>
          <a:xfrm rot="2100000" flipH="1" flipV="1">
            <a:off x="11314309" y="3453183"/>
            <a:ext cx="323850" cy="3117727"/>
          </a:xfrm>
          <a:custGeom>
            <a:avLst/>
            <a:gdLst>
              <a:gd name="adj" fmla="val 5000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10" h="4910">
                <a:moveTo>
                  <a:pt x="255" y="0"/>
                </a:moveTo>
                <a:cubicBezTo>
                  <a:pt x="396" y="0"/>
                  <a:pt x="510" y="114"/>
                  <a:pt x="510" y="255"/>
                </a:cubicBezTo>
                <a:lnTo>
                  <a:pt x="510" y="4910"/>
                </a:lnTo>
                <a:lnTo>
                  <a:pt x="0" y="4181"/>
                </a:lnTo>
                <a:lnTo>
                  <a:pt x="0" y="255"/>
                </a:lnTo>
                <a:cubicBezTo>
                  <a:pt x="0" y="114"/>
                  <a:pt x="114" y="0"/>
                  <a:pt x="255" y="0"/>
                </a:cubicBezTo>
                <a:close/>
              </a:path>
            </a:pathLst>
          </a:custGeom>
          <a:solidFill>
            <a:srgbClr val="D3EE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26" name="任意多边形 25"/>
          <p:cNvSpPr/>
          <p:nvPr/>
        </p:nvSpPr>
        <p:spPr>
          <a:xfrm rot="2100000" flipH="1" flipV="1">
            <a:off x="11193409" y="5254703"/>
            <a:ext cx="323850" cy="1848739"/>
          </a:xfrm>
          <a:custGeom>
            <a:avLst/>
            <a:gdLst>
              <a:gd name="adj" fmla="val 5000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10" h="2911">
                <a:moveTo>
                  <a:pt x="510" y="0"/>
                </a:moveTo>
                <a:lnTo>
                  <a:pt x="510" y="2656"/>
                </a:lnTo>
                <a:cubicBezTo>
                  <a:pt x="510" y="2797"/>
                  <a:pt x="396" y="2911"/>
                  <a:pt x="255" y="2911"/>
                </a:cubicBezTo>
                <a:cubicBezTo>
                  <a:pt x="114" y="2911"/>
                  <a:pt x="0" y="2797"/>
                  <a:pt x="0" y="2656"/>
                </a:cubicBezTo>
                <a:lnTo>
                  <a:pt x="0" y="357"/>
                </a:lnTo>
                <a:lnTo>
                  <a:pt x="510" y="0"/>
                </a:lnTo>
                <a:close/>
              </a:path>
            </a:pathLst>
          </a:custGeom>
          <a:solidFill>
            <a:srgbClr val="138D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 flipH="1" flipV="1">
            <a:off x="10266045" y="6358255"/>
            <a:ext cx="288290" cy="288290"/>
          </a:xfrm>
          <a:prstGeom prst="ellipse">
            <a:avLst/>
          </a:prstGeom>
          <a:solidFill>
            <a:srgbClr val="138D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圆角矩形 16"/>
          <p:cNvSpPr/>
          <p:nvPr/>
        </p:nvSpPr>
        <p:spPr>
          <a:xfrm flipH="1">
            <a:off x="5507355" y="1693545"/>
            <a:ext cx="1177925" cy="1177925"/>
          </a:xfrm>
          <a:prstGeom prst="roundRect">
            <a:avLst>
              <a:gd name="adj" fmla="val 50000"/>
            </a:avLst>
          </a:prstGeom>
          <a:solidFill>
            <a:srgbClr val="138D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635" y="3002280"/>
            <a:ext cx="12191365" cy="8604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5000" b="1" spc="400"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+mn-ea"/>
                <a:sym typeface="+mn-ea"/>
              </a:rPr>
              <a:t>现实意义与应用</a:t>
            </a:r>
            <a:r>
              <a:rPr lang="zh-CN" altLang="en-US" sz="5000" b="1" spc="400"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+mn-ea"/>
                <a:sym typeface="+mn-ea"/>
              </a:rPr>
              <a:t>场景</a:t>
            </a:r>
            <a:endParaRPr lang="zh-CN" altLang="en-US" sz="5000" b="1" spc="400">
              <a:solidFill>
                <a:schemeClr val="tx1">
                  <a:lumMod val="65000"/>
                  <a:lumOff val="35000"/>
                </a:schemeClr>
              </a:solidFill>
              <a:effectLst/>
              <a:uFillTx/>
              <a:latin typeface="+mn-ea"/>
              <a:sym typeface="+mn-ea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5496878" y="1751648"/>
            <a:ext cx="118872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6000">
                <a:solidFill>
                  <a:schemeClr val="bg1"/>
                </a:solidFill>
                <a:latin typeface="Black and White" panose="00000500000000000000" charset="0"/>
                <a:ea typeface="+mj-ea"/>
                <a:cs typeface="Black and White" panose="00000500000000000000" charset="0"/>
              </a:rPr>
              <a:t>4</a:t>
            </a:r>
            <a:endParaRPr lang="en-US" altLang="zh-CN" sz="6000">
              <a:solidFill>
                <a:schemeClr val="bg1"/>
              </a:solidFill>
              <a:latin typeface="Black and White" panose="00000500000000000000" charset="0"/>
              <a:ea typeface="+mj-ea"/>
              <a:cs typeface="Black and White" panose="00000500000000000000" charset="0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3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96000" y="394405"/>
            <a:ext cx="10800000" cy="792000"/>
          </a:xfrm>
        </p:spPr>
        <p:txBody>
          <a:bodyPr wrap="square">
            <a:normAutofit/>
          </a:bodyPr>
          <a:lstStyle/>
          <a:p>
            <a:r>
              <a:rPr lang="zh-CN" altLang="en-US" dirty="0"/>
              <a:t>现实意义与应用</a:t>
            </a:r>
            <a:r>
              <a:rPr lang="zh-CN" altLang="en-US" dirty="0"/>
              <a:t>场景</a:t>
            </a:r>
            <a:endParaRPr lang="zh-CN" altLang="en-US" dirty="0"/>
          </a:p>
        </p:txBody>
      </p:sp>
      <p:sp>
        <p:nvSpPr>
          <p:cNvPr id="19" name="矩形 18"/>
          <p:cNvSpPr/>
          <p:nvPr>
            <p:custDataLst>
              <p:tags r:id="rId2"/>
            </p:custDataLst>
          </p:nvPr>
        </p:nvSpPr>
        <p:spPr>
          <a:xfrm>
            <a:off x="695960" y="1407640"/>
            <a:ext cx="5147186" cy="247689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254000" dist="101600" dir="2700000" algn="tl" rotWithShape="0">
              <a:schemeClr val="bg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olidFill>
                <a:schemeClr val="tx1"/>
              </a:solidFill>
              <a:sym typeface="+mn-ea"/>
            </a:endParaRPr>
          </a:p>
        </p:txBody>
      </p:sp>
      <p:sp>
        <p:nvSpPr>
          <p:cNvPr id="20" name="矩形 19"/>
          <p:cNvSpPr/>
          <p:nvPr>
            <p:custDataLst>
              <p:tags r:id="rId3"/>
            </p:custDataLst>
          </p:nvPr>
        </p:nvSpPr>
        <p:spPr>
          <a:xfrm>
            <a:off x="695960" y="1541633"/>
            <a:ext cx="5147186" cy="4624217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54000" dist="101600" dir="2700000" algn="tl" rotWithShape="0">
              <a:schemeClr val="tx1">
                <a:lumMod val="75000"/>
                <a:lumOff val="25000"/>
                <a:alpha val="15000"/>
              </a:scheme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>
            <p:custDataLst>
              <p:tags r:id="rId4"/>
            </p:custDataLst>
          </p:nvPr>
        </p:nvSpPr>
        <p:spPr>
          <a:xfrm>
            <a:off x="915531" y="1789727"/>
            <a:ext cx="4187342" cy="467463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>
                <a:solidFill>
                  <a:srgbClr val="0170BF"/>
                </a:solidFill>
                <a:latin typeface="+mn-ea"/>
                <a:cs typeface="+mn-ea"/>
                <a:sym typeface="+mn-ea"/>
              </a:rPr>
              <a:t>现实意义</a:t>
            </a:r>
            <a:endParaRPr lang="zh-CN" altLang="en-US" sz="2400" b="1">
              <a:solidFill>
                <a:srgbClr val="0170BF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4" name="矩形 13"/>
          <p:cNvSpPr/>
          <p:nvPr>
            <p:custDataLst>
              <p:tags r:id="rId5"/>
            </p:custDataLst>
          </p:nvPr>
        </p:nvSpPr>
        <p:spPr>
          <a:xfrm>
            <a:off x="6348856" y="1418413"/>
            <a:ext cx="5147186" cy="247689"/>
          </a:xfrm>
          <a:prstGeom prst="rect">
            <a:avLst/>
          </a:prstGeom>
          <a:solidFill>
            <a:srgbClr val="138DCC"/>
          </a:solidFill>
          <a:ln>
            <a:noFill/>
          </a:ln>
          <a:effectLst>
            <a:outerShdw blurRad="254000" dist="101600" dir="2700000" algn="tl" rotWithShape="0">
              <a:schemeClr val="bg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olidFill>
                <a:schemeClr val="tx1"/>
              </a:solidFill>
              <a:sym typeface="+mn-ea"/>
            </a:endParaRPr>
          </a:p>
        </p:txBody>
      </p:sp>
      <p:sp>
        <p:nvSpPr>
          <p:cNvPr id="15" name="矩形 14"/>
          <p:cNvSpPr/>
          <p:nvPr>
            <p:custDataLst>
              <p:tags r:id="rId6"/>
            </p:custDataLst>
          </p:nvPr>
        </p:nvSpPr>
        <p:spPr>
          <a:xfrm>
            <a:off x="6348856" y="1552406"/>
            <a:ext cx="5147186" cy="4624217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54000" dist="101600" dir="2700000" algn="tl" rotWithShape="0">
              <a:schemeClr val="tx1">
                <a:lumMod val="75000"/>
                <a:lumOff val="25000"/>
                <a:alpha val="15000"/>
              </a:scheme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>
            <p:custDataLst>
              <p:tags r:id="rId7"/>
            </p:custDataLst>
          </p:nvPr>
        </p:nvSpPr>
        <p:spPr>
          <a:xfrm>
            <a:off x="6631940" y="2301240"/>
            <a:ext cx="4651375" cy="34836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b="1">
                <a:solidFill>
                  <a:srgbClr val="333333"/>
                </a:solidFill>
                <a:latin typeface="+mn-ea"/>
                <a:cs typeface="+mn-ea"/>
                <a:sym typeface="+mn-ea"/>
              </a:rPr>
              <a:t>企业</a:t>
            </a:r>
            <a:r>
              <a:rPr lang="en-US" altLang="zh-CN" b="1">
                <a:solidFill>
                  <a:srgbClr val="333333"/>
                </a:solidFill>
                <a:latin typeface="+mn-ea"/>
                <a:cs typeface="+mn-ea"/>
                <a:sym typeface="+mn-ea"/>
              </a:rPr>
              <a:t>OSPO</a:t>
            </a:r>
            <a:r>
              <a:rPr lang="zh-CN" altLang="en-US" b="1">
                <a:solidFill>
                  <a:srgbClr val="333333"/>
                </a:solidFill>
                <a:latin typeface="+mn-ea"/>
                <a:cs typeface="+mn-ea"/>
                <a:sym typeface="+mn-ea"/>
              </a:rPr>
              <a:t>：</a:t>
            </a:r>
            <a:r>
              <a:rPr lang="zh-CN" altLang="en-US">
                <a:solidFill>
                  <a:srgbClr val="333333"/>
                </a:solidFill>
                <a:latin typeface="+mn-ea"/>
                <a:cs typeface="+mn-ea"/>
                <a:sym typeface="+mn-ea"/>
              </a:rPr>
              <a:t>快速掌握全球及重点区域的项目集群风险、核心贡献方动态，实时监控目标</a:t>
            </a:r>
            <a:r>
              <a:rPr lang="zh-CN" altLang="en-US">
                <a:solidFill>
                  <a:srgbClr val="333333"/>
                </a:solidFill>
                <a:latin typeface="+mn-ea"/>
                <a:cs typeface="+mn-ea"/>
                <a:sym typeface="+mn-ea"/>
              </a:rPr>
              <a:t>项目的健康状态</a:t>
            </a:r>
            <a:r>
              <a:rPr lang="zh-CN" altLang="en-US">
                <a:solidFill>
                  <a:srgbClr val="333333"/>
                </a:solidFill>
                <a:latin typeface="+mn-ea"/>
                <a:cs typeface="+mn-ea"/>
                <a:sym typeface="+mn-ea"/>
              </a:rPr>
              <a:t>并预警</a:t>
            </a:r>
            <a:endParaRPr lang="zh-CN" altLang="en-US">
              <a:solidFill>
                <a:srgbClr val="333333"/>
              </a:solidFill>
              <a:latin typeface="+mn-ea"/>
              <a:cs typeface="+mn-ea"/>
              <a:sym typeface="+mn-ea"/>
            </a:endParaRPr>
          </a:p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b="1">
                <a:solidFill>
                  <a:srgbClr val="333333"/>
                </a:solidFill>
                <a:latin typeface="+mn-ea"/>
                <a:cs typeface="+mn-ea"/>
                <a:sym typeface="+mn-ea"/>
              </a:rPr>
              <a:t>项目开发者：</a:t>
            </a:r>
            <a:r>
              <a:rPr lang="zh-CN" altLang="en-US">
                <a:solidFill>
                  <a:srgbClr val="333333"/>
                </a:solidFill>
                <a:latin typeface="+mn-ea"/>
                <a:cs typeface="+mn-ea"/>
                <a:sym typeface="+mn-ea"/>
              </a:rPr>
              <a:t>匹配</a:t>
            </a:r>
            <a:r>
              <a:rPr lang="en-US" altLang="zh-CN">
                <a:solidFill>
                  <a:srgbClr val="333333"/>
                </a:solidFill>
                <a:latin typeface="+mn-ea"/>
                <a:cs typeface="+mn-ea"/>
                <a:sym typeface="+mn-ea"/>
              </a:rPr>
              <a:t>review</a:t>
            </a:r>
            <a:r>
              <a:rPr lang="zh-CN" altLang="en-US">
                <a:solidFill>
                  <a:srgbClr val="333333"/>
                </a:solidFill>
                <a:latin typeface="+mn-ea"/>
                <a:cs typeface="+mn-ea"/>
                <a:sym typeface="+mn-ea"/>
              </a:rPr>
              <a:t>时间，提升</a:t>
            </a:r>
            <a:r>
              <a:rPr lang="en-US" altLang="zh-CN">
                <a:solidFill>
                  <a:srgbClr val="333333"/>
                </a:solidFill>
                <a:latin typeface="+mn-ea"/>
                <a:cs typeface="+mn-ea"/>
                <a:sym typeface="+mn-ea"/>
              </a:rPr>
              <a:t>PR</a:t>
            </a:r>
            <a:r>
              <a:rPr lang="zh-CN" altLang="en-US">
                <a:solidFill>
                  <a:srgbClr val="333333"/>
                </a:solidFill>
                <a:latin typeface="+mn-ea"/>
                <a:cs typeface="+mn-ea"/>
                <a:sym typeface="+mn-ea"/>
              </a:rPr>
              <a:t>处理效率，优先处理高耗时</a:t>
            </a:r>
            <a:r>
              <a:rPr lang="en-US" altLang="zh-CN">
                <a:solidFill>
                  <a:srgbClr val="333333"/>
                </a:solidFill>
                <a:latin typeface="+mn-ea"/>
                <a:cs typeface="+mn-ea"/>
                <a:sym typeface="+mn-ea"/>
              </a:rPr>
              <a:t>Issue</a:t>
            </a:r>
            <a:r>
              <a:rPr lang="zh-CN" altLang="en-US">
                <a:solidFill>
                  <a:srgbClr val="333333"/>
                </a:solidFill>
                <a:latin typeface="+mn-ea"/>
                <a:cs typeface="+mn-ea"/>
                <a:sym typeface="+mn-ea"/>
              </a:rPr>
              <a:t>，优化工作优先级，明确项目提升方向</a:t>
            </a:r>
            <a:endParaRPr lang="zh-CN" altLang="en-US">
              <a:solidFill>
                <a:srgbClr val="333333"/>
              </a:solidFill>
              <a:latin typeface="+mn-ea"/>
              <a:cs typeface="+mn-ea"/>
              <a:sym typeface="+mn-ea"/>
            </a:endParaRPr>
          </a:p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b="1">
                <a:solidFill>
                  <a:srgbClr val="333333"/>
                </a:solidFill>
                <a:latin typeface="+mn-ea"/>
                <a:cs typeface="+mn-ea"/>
                <a:sym typeface="+mn-ea"/>
              </a:rPr>
              <a:t>投资机构：</a:t>
            </a:r>
            <a:r>
              <a:rPr lang="zh-CN" altLang="en-US">
                <a:solidFill>
                  <a:srgbClr val="333333"/>
                </a:solidFill>
                <a:latin typeface="+mn-ea"/>
                <a:cs typeface="+mn-ea"/>
                <a:sym typeface="+mn-ea"/>
              </a:rPr>
              <a:t>掌握开源社区整体现状、重点领域项目分布与健康状态，分析动态与影响力趋势，为投资决策提供数据支撑、降低风险</a:t>
            </a:r>
            <a:endParaRPr lang="zh-CN" altLang="en-US">
              <a:solidFill>
                <a:srgbClr val="333333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7" name="矩形 6"/>
          <p:cNvSpPr/>
          <p:nvPr>
            <p:custDataLst>
              <p:tags r:id="rId8"/>
            </p:custDataLst>
          </p:nvPr>
        </p:nvSpPr>
        <p:spPr>
          <a:xfrm>
            <a:off x="6631927" y="1790340"/>
            <a:ext cx="4187342" cy="467463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>
                <a:solidFill>
                  <a:srgbClr val="138CCB"/>
                </a:solidFill>
                <a:latin typeface="+mn-ea"/>
                <a:cs typeface="+mn-ea"/>
                <a:sym typeface="+mn-ea"/>
              </a:rPr>
              <a:t>应用场景</a:t>
            </a:r>
            <a:endParaRPr lang="zh-CN" altLang="en-US" sz="2400" b="1">
              <a:solidFill>
                <a:srgbClr val="138CCB"/>
              </a:solidFill>
              <a:latin typeface="+mn-ea"/>
              <a:cs typeface="+mn-ea"/>
              <a:sym typeface="+mn-ea"/>
            </a:endParaRPr>
          </a:p>
        </p:txBody>
      </p:sp>
      <p:grpSp>
        <p:nvGrpSpPr>
          <p:cNvPr id="4" name="组合 3"/>
          <p:cNvGrpSpPr/>
          <p:nvPr/>
        </p:nvGrpSpPr>
        <p:grpSpPr>
          <a:xfrm flipH="1">
            <a:off x="11309350" y="-1400175"/>
            <a:ext cx="1441450" cy="4210685"/>
            <a:chOff x="-2007" y="-7103"/>
            <a:chExt cx="7513" cy="21947"/>
          </a:xfrm>
        </p:grpSpPr>
        <p:sp>
          <p:nvSpPr>
            <p:cNvPr id="5" name="圆角矩形 4"/>
            <p:cNvSpPr/>
            <p:nvPr/>
          </p:nvSpPr>
          <p:spPr>
            <a:xfrm rot="2100000">
              <a:off x="-143" y="3557"/>
              <a:ext cx="510" cy="10431"/>
            </a:xfrm>
            <a:prstGeom prst="roundRect">
              <a:avLst>
                <a:gd name="adj" fmla="val 50000"/>
              </a:avLst>
            </a:prstGeom>
            <a:solidFill>
              <a:srgbClr val="138D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3286" y="3746"/>
              <a:ext cx="454" cy="454"/>
            </a:xfrm>
            <a:prstGeom prst="ellipse">
              <a:avLst/>
            </a:prstGeom>
            <a:solidFill>
              <a:srgbClr val="90D7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9" name="圆角矩形 8"/>
            <p:cNvSpPr/>
            <p:nvPr/>
          </p:nvSpPr>
          <p:spPr>
            <a:xfrm rot="2100000">
              <a:off x="-2007" y="4389"/>
              <a:ext cx="510" cy="10455"/>
            </a:xfrm>
            <a:prstGeom prst="roundRect">
              <a:avLst>
                <a:gd name="adj" fmla="val 50000"/>
              </a:avLst>
            </a:prstGeom>
            <a:solidFill>
              <a:srgbClr val="D3EE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" name="圆角矩形 9"/>
            <p:cNvSpPr/>
            <p:nvPr/>
          </p:nvSpPr>
          <p:spPr>
            <a:xfrm rot="2100000">
              <a:off x="4996" y="-6985"/>
              <a:ext cx="510" cy="13150"/>
            </a:xfrm>
            <a:prstGeom prst="roundRect">
              <a:avLst>
                <a:gd name="adj" fmla="val 50000"/>
              </a:avLst>
            </a:prstGeom>
            <a:solidFill>
              <a:srgbClr val="8FD7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" name="圆角矩形 10"/>
            <p:cNvSpPr/>
            <p:nvPr/>
          </p:nvSpPr>
          <p:spPr>
            <a:xfrm rot="2100000">
              <a:off x="-991" y="-148"/>
              <a:ext cx="510" cy="13150"/>
            </a:xfrm>
            <a:prstGeom prst="roundRect">
              <a:avLst>
                <a:gd name="adj" fmla="val 50000"/>
              </a:avLst>
            </a:prstGeom>
            <a:solidFill>
              <a:srgbClr val="D3EE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2" name="圆角矩形 11"/>
            <p:cNvSpPr/>
            <p:nvPr/>
          </p:nvSpPr>
          <p:spPr>
            <a:xfrm rot="2100000">
              <a:off x="3726" y="-7103"/>
              <a:ext cx="510" cy="10455"/>
            </a:xfrm>
            <a:prstGeom prst="roundRect">
              <a:avLst>
                <a:gd name="adj" fmla="val 50000"/>
              </a:avLst>
            </a:prstGeom>
            <a:solidFill>
              <a:srgbClr val="138D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6" name="椭圆 15"/>
            <p:cNvSpPr/>
            <p:nvPr/>
          </p:nvSpPr>
          <p:spPr>
            <a:xfrm>
              <a:off x="3079" y="478"/>
              <a:ext cx="454" cy="454"/>
            </a:xfrm>
            <a:prstGeom prst="ellipse">
              <a:avLst/>
            </a:prstGeom>
            <a:solidFill>
              <a:srgbClr val="138D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17" name="组合 16"/>
          <p:cNvGrpSpPr/>
          <p:nvPr/>
        </p:nvGrpSpPr>
        <p:grpSpPr>
          <a:xfrm flipH="1">
            <a:off x="-299720" y="4243070"/>
            <a:ext cx="1441450" cy="4210685"/>
            <a:chOff x="-2007" y="-7103"/>
            <a:chExt cx="7513" cy="21947"/>
          </a:xfrm>
        </p:grpSpPr>
        <p:sp>
          <p:nvSpPr>
            <p:cNvPr id="18" name="圆角矩形 17"/>
            <p:cNvSpPr/>
            <p:nvPr/>
          </p:nvSpPr>
          <p:spPr>
            <a:xfrm rot="2100000">
              <a:off x="-143" y="3557"/>
              <a:ext cx="510" cy="10431"/>
            </a:xfrm>
            <a:prstGeom prst="roundRect">
              <a:avLst>
                <a:gd name="adj" fmla="val 50000"/>
              </a:avLst>
            </a:prstGeom>
            <a:solidFill>
              <a:srgbClr val="138D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1" name="椭圆 20"/>
            <p:cNvSpPr/>
            <p:nvPr/>
          </p:nvSpPr>
          <p:spPr>
            <a:xfrm>
              <a:off x="3286" y="3746"/>
              <a:ext cx="454" cy="454"/>
            </a:xfrm>
            <a:prstGeom prst="ellipse">
              <a:avLst/>
            </a:prstGeom>
            <a:solidFill>
              <a:srgbClr val="90D7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2" name="圆角矩形 21"/>
            <p:cNvSpPr/>
            <p:nvPr/>
          </p:nvSpPr>
          <p:spPr>
            <a:xfrm rot="2100000">
              <a:off x="-2007" y="4389"/>
              <a:ext cx="510" cy="10455"/>
            </a:xfrm>
            <a:prstGeom prst="roundRect">
              <a:avLst>
                <a:gd name="adj" fmla="val 50000"/>
              </a:avLst>
            </a:prstGeom>
            <a:solidFill>
              <a:srgbClr val="D3EE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3" name="圆角矩形 22"/>
            <p:cNvSpPr/>
            <p:nvPr/>
          </p:nvSpPr>
          <p:spPr>
            <a:xfrm rot="2100000">
              <a:off x="4996" y="-6985"/>
              <a:ext cx="510" cy="13150"/>
            </a:xfrm>
            <a:prstGeom prst="roundRect">
              <a:avLst>
                <a:gd name="adj" fmla="val 50000"/>
              </a:avLst>
            </a:prstGeom>
            <a:solidFill>
              <a:srgbClr val="8FD7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4" name="圆角矩形 23"/>
            <p:cNvSpPr/>
            <p:nvPr/>
          </p:nvSpPr>
          <p:spPr>
            <a:xfrm rot="2100000">
              <a:off x="-991" y="-148"/>
              <a:ext cx="510" cy="13150"/>
            </a:xfrm>
            <a:prstGeom prst="roundRect">
              <a:avLst>
                <a:gd name="adj" fmla="val 50000"/>
              </a:avLst>
            </a:prstGeom>
            <a:solidFill>
              <a:srgbClr val="D3EE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5" name="圆角矩形 24"/>
            <p:cNvSpPr/>
            <p:nvPr/>
          </p:nvSpPr>
          <p:spPr>
            <a:xfrm rot="2100000">
              <a:off x="3726" y="-7103"/>
              <a:ext cx="510" cy="10455"/>
            </a:xfrm>
            <a:prstGeom prst="roundRect">
              <a:avLst>
                <a:gd name="adj" fmla="val 50000"/>
              </a:avLst>
            </a:prstGeom>
            <a:solidFill>
              <a:srgbClr val="138D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>
              <a:off x="3079" y="478"/>
              <a:ext cx="454" cy="454"/>
            </a:xfrm>
            <a:prstGeom prst="ellipse">
              <a:avLst/>
            </a:prstGeom>
            <a:solidFill>
              <a:srgbClr val="138D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33" name="组合 32"/>
          <p:cNvGrpSpPr/>
          <p:nvPr>
            <p:custDataLst>
              <p:tags r:id="rId9"/>
            </p:custDataLst>
          </p:nvPr>
        </p:nvGrpSpPr>
        <p:grpSpPr>
          <a:xfrm>
            <a:off x="915670" y="2301240"/>
            <a:ext cx="4620260" cy="3483610"/>
            <a:chOff x="1382" y="3887"/>
            <a:chExt cx="7276" cy="5486"/>
          </a:xfrm>
        </p:grpSpPr>
        <p:sp>
          <p:nvSpPr>
            <p:cNvPr id="2" name="矩形 1"/>
            <p:cNvSpPr/>
            <p:nvPr>
              <p:custDataLst>
                <p:tags r:id="rId10"/>
              </p:custDataLst>
            </p:nvPr>
          </p:nvSpPr>
          <p:spPr>
            <a:xfrm>
              <a:off x="1912" y="3887"/>
              <a:ext cx="6746" cy="5486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noAutofit/>
            </a:bodyPr>
            <a:lstStyle/>
            <a:p>
              <a:pPr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>
                  <a:solidFill>
                    <a:srgbClr val="333333"/>
                  </a:solidFill>
                  <a:latin typeface="+mn-ea"/>
                  <a:cs typeface="+mn-ea"/>
                  <a:sym typeface="+mn-ea"/>
                </a:rPr>
                <a:t>开源</a:t>
              </a:r>
              <a:r>
                <a:rPr lang="zh-CN" altLang="en-US" b="1">
                  <a:solidFill>
                    <a:srgbClr val="333333"/>
                  </a:solidFill>
                  <a:latin typeface="+mn-ea"/>
                  <a:cs typeface="+mn-ea"/>
                  <a:sym typeface="+mn-ea"/>
                </a:rPr>
                <a:t>治理模式</a:t>
              </a:r>
              <a:r>
                <a:rPr lang="zh-CN" altLang="en-US">
                  <a:solidFill>
                    <a:srgbClr val="333333"/>
                  </a:solidFill>
                  <a:latin typeface="+mn-ea"/>
                  <a:cs typeface="+mn-ea"/>
                  <a:sym typeface="+mn-ea"/>
                </a:rPr>
                <a:t>：传统分散工具</a:t>
              </a:r>
              <a:r>
                <a:rPr lang="en-US" altLang="zh-CN">
                  <a:solidFill>
                    <a:srgbClr val="333333"/>
                  </a:solidFill>
                  <a:latin typeface="+mn-ea"/>
                  <a:cs typeface="+mn-ea"/>
                  <a:sym typeface="+mn-ea"/>
                </a:rPr>
                <a:t>+</a:t>
              </a:r>
              <a:r>
                <a:rPr lang="zh-CN" altLang="en-US">
                  <a:solidFill>
                    <a:srgbClr val="333333"/>
                  </a:solidFill>
                  <a:latin typeface="+mn-ea"/>
                  <a:cs typeface="+mn-ea"/>
                  <a:sym typeface="+mn-ea"/>
                </a:rPr>
                <a:t>经验判断</a:t>
              </a:r>
              <a:r>
                <a:rPr lang="zh-CN" altLang="en-US">
                  <a:solidFill>
                    <a:srgbClr val="333333"/>
                  </a:solidFill>
                  <a:latin typeface="Arial" panose="020B0604020202020204" pitchFamily="34" charset="0"/>
                  <a:cs typeface="Arial" panose="020B0604020202020204" pitchFamily="34" charset="0"/>
                  <a:sym typeface="+mn-ea"/>
                </a:rPr>
                <a:t>→</a:t>
              </a:r>
              <a:r>
                <a:rPr lang="zh-CN" altLang="en-US">
                  <a:solidFill>
                    <a:srgbClr val="333333"/>
                  </a:solidFill>
                  <a:latin typeface="+mn-ea"/>
                  <a:cs typeface="+mn-ea"/>
                  <a:sym typeface="+mn-ea"/>
                </a:rPr>
                <a:t>一体化平台</a:t>
              </a:r>
              <a:r>
                <a:rPr lang="en-US" altLang="zh-CN">
                  <a:solidFill>
                    <a:srgbClr val="333333"/>
                  </a:solidFill>
                  <a:latin typeface="+mn-ea"/>
                  <a:cs typeface="+mn-ea"/>
                  <a:sym typeface="+mn-ea"/>
                </a:rPr>
                <a:t>+</a:t>
              </a:r>
              <a:r>
                <a:rPr lang="zh-CN" altLang="en-US">
                  <a:solidFill>
                    <a:srgbClr val="333333"/>
                  </a:solidFill>
                  <a:latin typeface="+mn-ea"/>
                  <a:cs typeface="+mn-ea"/>
                  <a:sym typeface="+mn-ea"/>
                </a:rPr>
                <a:t>数据驱动</a:t>
              </a:r>
              <a:endParaRPr lang="zh-CN" altLang="en-US">
                <a:solidFill>
                  <a:srgbClr val="333333"/>
                </a:solidFill>
                <a:latin typeface="+mn-ea"/>
                <a:cs typeface="+mn-ea"/>
                <a:sym typeface="+mn-ea"/>
              </a:endParaRPr>
            </a:p>
            <a:p>
              <a:pPr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>
                  <a:solidFill>
                    <a:srgbClr val="333333"/>
                  </a:solidFill>
                  <a:latin typeface="+mn-ea"/>
                  <a:cs typeface="+mn-ea"/>
                  <a:sym typeface="+mn-ea"/>
                </a:rPr>
                <a:t>开源</a:t>
              </a:r>
              <a:r>
                <a:rPr lang="zh-CN" altLang="en-US" b="1">
                  <a:solidFill>
                    <a:srgbClr val="333333"/>
                  </a:solidFill>
                  <a:latin typeface="+mn-ea"/>
                  <a:cs typeface="+mn-ea"/>
                  <a:sym typeface="+mn-ea"/>
                </a:rPr>
                <a:t>生态趋势</a:t>
              </a:r>
              <a:r>
                <a:rPr lang="zh-CN" altLang="en-US">
                  <a:solidFill>
                    <a:srgbClr val="333333"/>
                  </a:solidFill>
                  <a:latin typeface="+mn-ea"/>
                  <a:cs typeface="+mn-ea"/>
                  <a:sym typeface="+mn-ea"/>
                </a:rPr>
                <a:t>：规模增长</a:t>
              </a:r>
              <a:r>
                <a:rPr lang="en-US" altLang="zh-CN">
                  <a:solidFill>
                    <a:srgbClr val="333333"/>
                  </a:solidFill>
                  <a:latin typeface="Arial" panose="020B0604020202020204" pitchFamily="34" charset="0"/>
                  <a:cs typeface="Arial" panose="020B0604020202020204" pitchFamily="34" charset="0"/>
                  <a:sym typeface="+mn-ea"/>
                </a:rPr>
                <a:t>→</a:t>
              </a:r>
              <a:r>
                <a:rPr lang="zh-CN" altLang="en-US">
                  <a:solidFill>
                    <a:srgbClr val="333333"/>
                  </a:solidFill>
                  <a:latin typeface="+mn-ea"/>
                  <a:cs typeface="+mn-ea"/>
                  <a:sym typeface="+mn-ea"/>
                </a:rPr>
                <a:t>质量提升</a:t>
              </a:r>
              <a:endParaRPr lang="zh-CN" altLang="en-US">
                <a:solidFill>
                  <a:srgbClr val="333333"/>
                </a:solidFill>
                <a:latin typeface="+mn-ea"/>
                <a:cs typeface="+mn-ea"/>
                <a:sym typeface="+mn-ea"/>
              </a:endParaRPr>
            </a:p>
            <a:p>
              <a:pPr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>
                  <a:solidFill>
                    <a:srgbClr val="333333"/>
                  </a:solidFill>
                  <a:latin typeface="+mn-ea"/>
                  <a:cs typeface="+mn-ea"/>
                  <a:sym typeface="+mn-ea"/>
                </a:rPr>
                <a:t>开源</a:t>
              </a:r>
              <a:r>
                <a:rPr lang="zh-CN" altLang="en-US" b="1">
                  <a:solidFill>
                    <a:srgbClr val="333333"/>
                  </a:solidFill>
                  <a:latin typeface="+mn-ea"/>
                  <a:cs typeface="+mn-ea"/>
                  <a:sym typeface="+mn-ea"/>
                </a:rPr>
                <a:t>治理效率</a:t>
              </a:r>
              <a:r>
                <a:rPr lang="zh-CN" altLang="en-US">
                  <a:solidFill>
                    <a:srgbClr val="333333"/>
                  </a:solidFill>
                  <a:latin typeface="+mn-ea"/>
                  <a:cs typeface="+mn-ea"/>
                  <a:sym typeface="+mn-ea"/>
                </a:rPr>
                <a:t>：多维度分析</a:t>
              </a:r>
              <a:r>
                <a:rPr lang="en-US" altLang="zh-CN">
                  <a:solidFill>
                    <a:srgbClr val="333333"/>
                  </a:solidFill>
                  <a:latin typeface="+mn-ea"/>
                  <a:cs typeface="+mn-ea"/>
                  <a:sym typeface="+mn-ea"/>
                </a:rPr>
                <a:t>+</a:t>
              </a:r>
              <a:r>
                <a:rPr lang="zh-CN" altLang="en-US">
                  <a:solidFill>
                    <a:srgbClr val="333333"/>
                  </a:solidFill>
                  <a:latin typeface="+mn-ea"/>
                  <a:cs typeface="+mn-ea"/>
                  <a:sym typeface="+mn-ea"/>
                </a:rPr>
                <a:t>动态建议</a:t>
              </a:r>
              <a:r>
                <a:rPr lang="zh-CN" altLang="en-US">
                  <a:solidFill>
                    <a:srgbClr val="333333"/>
                  </a:solidFill>
                  <a:latin typeface="Arial" panose="020B0604020202020204" pitchFamily="34" charset="0"/>
                  <a:cs typeface="Arial" panose="020B0604020202020204" pitchFamily="34" charset="0"/>
                  <a:sym typeface="+mn-ea"/>
                </a:rPr>
                <a:t>→</a:t>
              </a:r>
              <a:r>
                <a:rPr lang="zh-CN" altLang="en-US">
                  <a:solidFill>
                    <a:srgbClr val="333333"/>
                  </a:solidFill>
                  <a:latin typeface="+mn-ea"/>
                  <a:cs typeface="+mn-ea"/>
                  <a:sym typeface="+mn-ea"/>
                </a:rPr>
                <a:t>提升企业</a:t>
              </a:r>
              <a:r>
                <a:rPr lang="en-US" altLang="zh-CN">
                  <a:solidFill>
                    <a:srgbClr val="333333"/>
                  </a:solidFill>
                  <a:latin typeface="+mn-ea"/>
                  <a:cs typeface="+mn-ea"/>
                  <a:sym typeface="+mn-ea"/>
                </a:rPr>
                <a:t>OSPO</a:t>
              </a:r>
              <a:r>
                <a:rPr lang="zh-CN" altLang="en-US">
                  <a:solidFill>
                    <a:srgbClr val="333333"/>
                  </a:solidFill>
                  <a:latin typeface="+mn-ea"/>
                  <a:cs typeface="+mn-ea"/>
                  <a:sym typeface="+mn-ea"/>
                </a:rPr>
                <a:t>、</a:t>
              </a:r>
              <a:r>
                <a:rPr lang="zh-CN" altLang="en-US">
                  <a:solidFill>
                    <a:srgbClr val="333333"/>
                  </a:solidFill>
                  <a:latin typeface="+mn-ea"/>
                  <a:cs typeface="+mn-ea"/>
                  <a:sym typeface="+mn-ea"/>
                </a:rPr>
                <a:t>开发者效率</a:t>
              </a:r>
              <a:endParaRPr lang="zh-CN" altLang="en-US">
                <a:solidFill>
                  <a:srgbClr val="333333"/>
                </a:solidFill>
                <a:latin typeface="+mn-ea"/>
                <a:cs typeface="+mn-ea"/>
                <a:sym typeface="+mn-ea"/>
              </a:endParaRPr>
            </a:p>
            <a:p>
              <a:pPr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>
                  <a:solidFill>
                    <a:srgbClr val="333333"/>
                  </a:solidFill>
                  <a:latin typeface="+mn-ea"/>
                  <a:cs typeface="+mn-ea"/>
                  <a:sym typeface="+mn-ea"/>
                </a:rPr>
                <a:t>开源</a:t>
              </a:r>
              <a:r>
                <a:rPr lang="zh-CN" altLang="en-US" b="1">
                  <a:solidFill>
                    <a:srgbClr val="333333"/>
                  </a:solidFill>
                  <a:latin typeface="+mn-ea"/>
                  <a:cs typeface="+mn-ea"/>
                  <a:sym typeface="+mn-ea"/>
                </a:rPr>
                <a:t>参与门槛</a:t>
              </a:r>
              <a:r>
                <a:rPr lang="zh-CN" altLang="en-US">
                  <a:solidFill>
                    <a:srgbClr val="333333"/>
                  </a:solidFill>
                  <a:latin typeface="+mn-ea"/>
                  <a:cs typeface="+mn-ea"/>
                  <a:sym typeface="+mn-ea"/>
                </a:rPr>
                <a:t>：可视化呈现</a:t>
              </a:r>
              <a:r>
                <a:rPr lang="en-US" altLang="zh-CN">
                  <a:solidFill>
                    <a:srgbClr val="333333"/>
                  </a:solidFill>
                  <a:latin typeface="+mn-ea"/>
                  <a:cs typeface="+mn-ea"/>
                  <a:sym typeface="+mn-ea"/>
                </a:rPr>
                <a:t>+ai</a:t>
              </a:r>
              <a:r>
                <a:rPr lang="zh-CN" altLang="en-US">
                  <a:solidFill>
                    <a:srgbClr val="333333"/>
                  </a:solidFill>
                  <a:latin typeface="+mn-ea"/>
                  <a:cs typeface="+mn-ea"/>
                  <a:sym typeface="+mn-ea"/>
                </a:rPr>
                <a:t>对话动态建议</a:t>
              </a:r>
              <a:r>
                <a:rPr lang="zh-CN" altLang="en-US">
                  <a:solidFill>
                    <a:srgbClr val="333333"/>
                  </a:solidFill>
                  <a:latin typeface="Arial" panose="020B0604020202020204" pitchFamily="34" charset="0"/>
                  <a:cs typeface="Arial" panose="020B0604020202020204" pitchFamily="34" charset="0"/>
                  <a:sym typeface="+mn-ea"/>
                </a:rPr>
                <a:t>→</a:t>
              </a:r>
              <a:r>
                <a:rPr lang="zh-CN" altLang="en-US">
                  <a:solidFill>
                    <a:srgbClr val="333333"/>
                  </a:solidFill>
                  <a:latin typeface="+mn-ea"/>
                  <a:cs typeface="+mn-ea"/>
                  <a:sym typeface="+mn-ea"/>
                </a:rPr>
                <a:t>开源治理大众化、普及化</a:t>
              </a:r>
              <a:endParaRPr lang="zh-CN" altLang="en-US">
                <a:solidFill>
                  <a:srgbClr val="333333"/>
                </a:solidFill>
                <a:latin typeface="+mn-ea"/>
                <a:cs typeface="+mn-ea"/>
                <a:sym typeface="+mn-ea"/>
              </a:endParaRPr>
            </a:p>
            <a:p>
              <a:pPr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333333"/>
                </a:solidFill>
                <a:latin typeface="+mn-ea"/>
                <a:cs typeface="+mn-ea"/>
                <a:sym typeface="+mn-ea"/>
              </a:endParaRPr>
            </a:p>
          </p:txBody>
        </p:sp>
        <p:pic>
          <p:nvPicPr>
            <p:cNvPr id="28" name="图片 27" descr="管理模式"/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 flipH="1">
              <a:off x="1415" y="4125"/>
              <a:ext cx="345" cy="345"/>
            </a:xfrm>
            <a:prstGeom prst="rect">
              <a:avLst/>
            </a:prstGeom>
          </p:spPr>
        </p:pic>
        <p:pic>
          <p:nvPicPr>
            <p:cNvPr id="29" name="图片 28" descr="趋势"/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382" y="5400"/>
              <a:ext cx="420" cy="420"/>
            </a:xfrm>
            <a:prstGeom prst="rect">
              <a:avLst/>
            </a:prstGeom>
          </p:spPr>
        </p:pic>
        <p:pic>
          <p:nvPicPr>
            <p:cNvPr id="31" name="图片 30" descr="传送带"/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1382" y="6030"/>
              <a:ext cx="429" cy="429"/>
            </a:xfrm>
            <a:prstGeom prst="rect">
              <a:avLst/>
            </a:prstGeom>
          </p:spPr>
        </p:pic>
        <p:pic>
          <p:nvPicPr>
            <p:cNvPr id="32" name="图片 31" descr="电脑"/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1391" y="7359"/>
              <a:ext cx="402" cy="402"/>
            </a:xfrm>
            <a:prstGeom prst="rect">
              <a:avLst/>
            </a:prstGeom>
          </p:spPr>
        </p:pic>
      </p:grpSp>
    </p:spTree>
    <p:custDataLst>
      <p:tags r:id="rId19"/>
    </p:custData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 6"/>
          <p:cNvSpPr/>
          <p:nvPr/>
        </p:nvSpPr>
        <p:spPr>
          <a:xfrm rot="2100000">
            <a:off x="658369" y="2352865"/>
            <a:ext cx="323850" cy="3271859"/>
          </a:xfrm>
          <a:custGeom>
            <a:avLst/>
            <a:gdLst>
              <a:gd name="adj" fmla="val 5000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10" h="5153">
                <a:moveTo>
                  <a:pt x="255" y="0"/>
                </a:moveTo>
                <a:cubicBezTo>
                  <a:pt x="396" y="0"/>
                  <a:pt x="510" y="114"/>
                  <a:pt x="510" y="255"/>
                </a:cubicBezTo>
                <a:lnTo>
                  <a:pt x="510" y="5153"/>
                </a:lnTo>
                <a:lnTo>
                  <a:pt x="0" y="4424"/>
                </a:lnTo>
                <a:lnTo>
                  <a:pt x="0" y="255"/>
                </a:lnTo>
                <a:cubicBezTo>
                  <a:pt x="0" y="114"/>
                  <a:pt x="114" y="0"/>
                  <a:pt x="255" y="0"/>
                </a:cubicBezTo>
                <a:close/>
              </a:path>
            </a:pathLst>
          </a:custGeom>
          <a:solidFill>
            <a:srgbClr val="138D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1874520" y="2169795"/>
            <a:ext cx="288290" cy="288290"/>
          </a:xfrm>
          <a:prstGeom prst="ellipse">
            <a:avLst/>
          </a:prstGeom>
          <a:solidFill>
            <a:srgbClr val="90D7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任意多边形 8"/>
          <p:cNvSpPr/>
          <p:nvPr/>
        </p:nvSpPr>
        <p:spPr>
          <a:xfrm rot="2100000">
            <a:off x="42382" y="3060166"/>
            <a:ext cx="323850" cy="1307754"/>
          </a:xfrm>
          <a:custGeom>
            <a:avLst/>
            <a:gdLst>
              <a:gd name="adj" fmla="val 5000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10" h="2059">
                <a:moveTo>
                  <a:pt x="255" y="0"/>
                </a:moveTo>
                <a:cubicBezTo>
                  <a:pt x="396" y="0"/>
                  <a:pt x="510" y="114"/>
                  <a:pt x="510" y="255"/>
                </a:cubicBezTo>
                <a:lnTo>
                  <a:pt x="510" y="2059"/>
                </a:lnTo>
                <a:lnTo>
                  <a:pt x="0" y="1331"/>
                </a:lnTo>
                <a:lnTo>
                  <a:pt x="0" y="255"/>
                </a:lnTo>
                <a:cubicBezTo>
                  <a:pt x="0" y="114"/>
                  <a:pt x="114" y="0"/>
                  <a:pt x="255" y="0"/>
                </a:cubicBezTo>
                <a:close/>
              </a:path>
            </a:pathLst>
          </a:custGeom>
          <a:solidFill>
            <a:srgbClr val="D3EE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10" name="任意多边形 9"/>
          <p:cNvSpPr/>
          <p:nvPr/>
        </p:nvSpPr>
        <p:spPr>
          <a:xfrm rot="2100000">
            <a:off x="1659675" y="-468312"/>
            <a:ext cx="323850" cy="3814864"/>
          </a:xfrm>
          <a:custGeom>
            <a:avLst/>
            <a:gdLst>
              <a:gd name="adj" fmla="val 5000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10" h="6008">
                <a:moveTo>
                  <a:pt x="510" y="0"/>
                </a:moveTo>
                <a:lnTo>
                  <a:pt x="510" y="5753"/>
                </a:lnTo>
                <a:cubicBezTo>
                  <a:pt x="510" y="5893"/>
                  <a:pt x="396" y="6008"/>
                  <a:pt x="255" y="6008"/>
                </a:cubicBezTo>
                <a:cubicBezTo>
                  <a:pt x="114" y="6008"/>
                  <a:pt x="0" y="5893"/>
                  <a:pt x="0" y="5753"/>
                </a:cubicBezTo>
                <a:lnTo>
                  <a:pt x="0" y="357"/>
                </a:lnTo>
                <a:lnTo>
                  <a:pt x="510" y="0"/>
                </a:lnTo>
                <a:close/>
              </a:path>
            </a:pathLst>
          </a:custGeom>
          <a:solidFill>
            <a:srgbClr val="8FD7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11" name="任意多边形 10"/>
          <p:cNvSpPr/>
          <p:nvPr/>
        </p:nvSpPr>
        <p:spPr>
          <a:xfrm rot="2100000">
            <a:off x="636709" y="100330"/>
            <a:ext cx="323850" cy="3329181"/>
          </a:xfrm>
          <a:custGeom>
            <a:avLst/>
            <a:gdLst>
              <a:gd name="adj" fmla="val 5000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10" h="5243">
                <a:moveTo>
                  <a:pt x="255" y="0"/>
                </a:moveTo>
                <a:cubicBezTo>
                  <a:pt x="396" y="0"/>
                  <a:pt x="510" y="114"/>
                  <a:pt x="510" y="255"/>
                </a:cubicBezTo>
                <a:lnTo>
                  <a:pt x="510" y="5243"/>
                </a:lnTo>
                <a:lnTo>
                  <a:pt x="0" y="4514"/>
                </a:lnTo>
                <a:lnTo>
                  <a:pt x="0" y="255"/>
                </a:lnTo>
                <a:cubicBezTo>
                  <a:pt x="0" y="114"/>
                  <a:pt x="114" y="0"/>
                  <a:pt x="255" y="0"/>
                </a:cubicBezTo>
                <a:close/>
              </a:path>
            </a:pathLst>
          </a:custGeom>
          <a:solidFill>
            <a:srgbClr val="D3EE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12" name="任意多边形 11"/>
          <p:cNvSpPr/>
          <p:nvPr/>
        </p:nvSpPr>
        <p:spPr>
          <a:xfrm rot="2100000">
            <a:off x="770369" y="-293158"/>
            <a:ext cx="323850" cy="1814631"/>
          </a:xfrm>
          <a:custGeom>
            <a:avLst/>
            <a:gdLst>
              <a:gd name="adj" fmla="val 5000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10" h="2858">
                <a:moveTo>
                  <a:pt x="510" y="0"/>
                </a:moveTo>
                <a:lnTo>
                  <a:pt x="510" y="2603"/>
                </a:lnTo>
                <a:cubicBezTo>
                  <a:pt x="510" y="2744"/>
                  <a:pt x="396" y="2858"/>
                  <a:pt x="255" y="2858"/>
                </a:cubicBezTo>
                <a:cubicBezTo>
                  <a:pt x="114" y="2858"/>
                  <a:pt x="0" y="2744"/>
                  <a:pt x="0" y="2603"/>
                </a:cubicBezTo>
                <a:lnTo>
                  <a:pt x="0" y="357"/>
                </a:lnTo>
                <a:lnTo>
                  <a:pt x="510" y="0"/>
                </a:lnTo>
                <a:close/>
              </a:path>
            </a:pathLst>
          </a:custGeom>
          <a:solidFill>
            <a:srgbClr val="138D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1743075" y="94615"/>
            <a:ext cx="288290" cy="288290"/>
          </a:xfrm>
          <a:prstGeom prst="ellipse">
            <a:avLst/>
          </a:prstGeom>
          <a:solidFill>
            <a:srgbClr val="138D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任意多边形 2"/>
          <p:cNvSpPr/>
          <p:nvPr/>
        </p:nvSpPr>
        <p:spPr>
          <a:xfrm rot="2100000" flipH="1" flipV="1">
            <a:off x="11269471" y="1261441"/>
            <a:ext cx="323850" cy="3112438"/>
          </a:xfrm>
          <a:custGeom>
            <a:avLst/>
            <a:gdLst>
              <a:gd name="adj" fmla="val 5000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10" h="4901">
                <a:moveTo>
                  <a:pt x="255" y="0"/>
                </a:moveTo>
                <a:cubicBezTo>
                  <a:pt x="396" y="0"/>
                  <a:pt x="510" y="114"/>
                  <a:pt x="510" y="255"/>
                </a:cubicBezTo>
                <a:lnTo>
                  <a:pt x="510" y="4901"/>
                </a:lnTo>
                <a:lnTo>
                  <a:pt x="0" y="4173"/>
                </a:lnTo>
                <a:lnTo>
                  <a:pt x="0" y="255"/>
                </a:lnTo>
                <a:cubicBezTo>
                  <a:pt x="0" y="114"/>
                  <a:pt x="114" y="0"/>
                  <a:pt x="255" y="0"/>
                </a:cubicBezTo>
                <a:close/>
              </a:path>
            </a:pathLst>
          </a:custGeom>
          <a:solidFill>
            <a:srgbClr val="138D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4" name="椭圆 3"/>
          <p:cNvSpPr/>
          <p:nvPr/>
        </p:nvSpPr>
        <p:spPr>
          <a:xfrm flipH="1" flipV="1">
            <a:off x="10134600" y="4283075"/>
            <a:ext cx="288290" cy="288290"/>
          </a:xfrm>
          <a:prstGeom prst="ellipse">
            <a:avLst/>
          </a:prstGeom>
          <a:solidFill>
            <a:srgbClr val="90D7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任意多边形 4"/>
          <p:cNvSpPr/>
          <p:nvPr/>
        </p:nvSpPr>
        <p:spPr>
          <a:xfrm rot="2100000" flipH="1" flipV="1">
            <a:off x="11882918" y="2526302"/>
            <a:ext cx="323850" cy="1139476"/>
          </a:xfrm>
          <a:custGeom>
            <a:avLst/>
            <a:gdLst>
              <a:gd name="adj" fmla="val 5000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10" h="1794">
                <a:moveTo>
                  <a:pt x="255" y="0"/>
                </a:moveTo>
                <a:cubicBezTo>
                  <a:pt x="396" y="0"/>
                  <a:pt x="510" y="114"/>
                  <a:pt x="510" y="255"/>
                </a:cubicBezTo>
                <a:lnTo>
                  <a:pt x="510" y="1794"/>
                </a:lnTo>
                <a:lnTo>
                  <a:pt x="0" y="1066"/>
                </a:lnTo>
                <a:lnTo>
                  <a:pt x="0" y="255"/>
                </a:lnTo>
                <a:cubicBezTo>
                  <a:pt x="0" y="114"/>
                  <a:pt x="114" y="0"/>
                  <a:pt x="255" y="0"/>
                </a:cubicBezTo>
                <a:close/>
              </a:path>
            </a:pathLst>
          </a:custGeom>
          <a:solidFill>
            <a:srgbClr val="D3EE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6" name="任意多边形 5"/>
          <p:cNvSpPr/>
          <p:nvPr/>
        </p:nvSpPr>
        <p:spPr>
          <a:xfrm rot="2100000" flipH="1" flipV="1">
            <a:off x="10294321" y="3439239"/>
            <a:ext cx="323850" cy="3883081"/>
          </a:xfrm>
          <a:custGeom>
            <a:avLst/>
            <a:gdLst>
              <a:gd name="adj" fmla="val 5000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10" h="6115">
                <a:moveTo>
                  <a:pt x="510" y="0"/>
                </a:moveTo>
                <a:lnTo>
                  <a:pt x="510" y="5860"/>
                </a:lnTo>
                <a:cubicBezTo>
                  <a:pt x="510" y="6001"/>
                  <a:pt x="396" y="6115"/>
                  <a:pt x="255" y="6115"/>
                </a:cubicBezTo>
                <a:cubicBezTo>
                  <a:pt x="114" y="6115"/>
                  <a:pt x="0" y="6001"/>
                  <a:pt x="0" y="5860"/>
                </a:cubicBezTo>
                <a:lnTo>
                  <a:pt x="0" y="357"/>
                </a:lnTo>
                <a:lnTo>
                  <a:pt x="510" y="0"/>
                </a:lnTo>
                <a:close/>
              </a:path>
            </a:pathLst>
          </a:custGeom>
          <a:solidFill>
            <a:srgbClr val="8FD7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25" name="任意多边形 24"/>
          <p:cNvSpPr/>
          <p:nvPr/>
        </p:nvSpPr>
        <p:spPr>
          <a:xfrm rot="2100000" flipH="1" flipV="1">
            <a:off x="11314309" y="3453183"/>
            <a:ext cx="323850" cy="3117727"/>
          </a:xfrm>
          <a:custGeom>
            <a:avLst/>
            <a:gdLst>
              <a:gd name="adj" fmla="val 5000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10" h="4910">
                <a:moveTo>
                  <a:pt x="255" y="0"/>
                </a:moveTo>
                <a:cubicBezTo>
                  <a:pt x="396" y="0"/>
                  <a:pt x="510" y="114"/>
                  <a:pt x="510" y="255"/>
                </a:cubicBezTo>
                <a:lnTo>
                  <a:pt x="510" y="4910"/>
                </a:lnTo>
                <a:lnTo>
                  <a:pt x="0" y="4181"/>
                </a:lnTo>
                <a:lnTo>
                  <a:pt x="0" y="255"/>
                </a:lnTo>
                <a:cubicBezTo>
                  <a:pt x="0" y="114"/>
                  <a:pt x="114" y="0"/>
                  <a:pt x="255" y="0"/>
                </a:cubicBezTo>
                <a:close/>
              </a:path>
            </a:pathLst>
          </a:custGeom>
          <a:solidFill>
            <a:srgbClr val="D3EE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26" name="任意多边形 25"/>
          <p:cNvSpPr/>
          <p:nvPr/>
        </p:nvSpPr>
        <p:spPr>
          <a:xfrm rot="2100000" flipH="1" flipV="1">
            <a:off x="11193409" y="5254703"/>
            <a:ext cx="323850" cy="1848739"/>
          </a:xfrm>
          <a:custGeom>
            <a:avLst/>
            <a:gdLst>
              <a:gd name="adj" fmla="val 5000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10" h="2911">
                <a:moveTo>
                  <a:pt x="510" y="0"/>
                </a:moveTo>
                <a:lnTo>
                  <a:pt x="510" y="2656"/>
                </a:lnTo>
                <a:cubicBezTo>
                  <a:pt x="510" y="2797"/>
                  <a:pt x="396" y="2911"/>
                  <a:pt x="255" y="2911"/>
                </a:cubicBezTo>
                <a:cubicBezTo>
                  <a:pt x="114" y="2911"/>
                  <a:pt x="0" y="2797"/>
                  <a:pt x="0" y="2656"/>
                </a:cubicBezTo>
                <a:lnTo>
                  <a:pt x="0" y="357"/>
                </a:lnTo>
                <a:lnTo>
                  <a:pt x="510" y="0"/>
                </a:lnTo>
                <a:close/>
              </a:path>
            </a:pathLst>
          </a:custGeom>
          <a:solidFill>
            <a:srgbClr val="138D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 flipH="1" flipV="1">
            <a:off x="10266045" y="6358255"/>
            <a:ext cx="288290" cy="288290"/>
          </a:xfrm>
          <a:prstGeom prst="ellipse">
            <a:avLst/>
          </a:prstGeom>
          <a:solidFill>
            <a:srgbClr val="138D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2" name="副标题 91"/>
          <p:cNvSpPr>
            <a:spLocks noGrp="1"/>
          </p:cNvSpPr>
          <p:nvPr>
            <p:ph type="subTitle" idx="1"/>
            <p:custDataLst>
              <p:tags r:id="rId1"/>
            </p:custDataLst>
          </p:nvPr>
        </p:nvSpPr>
        <p:spPr>
          <a:xfrm>
            <a:off x="-952" y="2641600"/>
            <a:ext cx="12191365" cy="998855"/>
          </a:xfrm>
        </p:spPr>
        <p:txBody>
          <a:bodyPr>
            <a:noAutofit/>
          </a:bodyPr>
          <a:p>
            <a:pPr algn="ctr">
              <a:lnSpc>
                <a:spcPct val="100000"/>
              </a:lnSpc>
            </a:pPr>
            <a:r>
              <a:rPr lang="zh-CN" altLang="en-US" sz="8000" b="1">
                <a:solidFill>
                  <a:srgbClr val="138DCC"/>
                </a:solidFill>
                <a:latin typeface="+mn-ea"/>
                <a:ea typeface="+mn-ea"/>
                <a:cs typeface="汉仪雅酷黑 95W" panose="020B0A04020202020204" charset="-122"/>
              </a:rPr>
              <a:t>谢</a:t>
            </a:r>
            <a:r>
              <a:rPr lang="en-US" altLang="zh-CN" sz="8000" b="1">
                <a:solidFill>
                  <a:srgbClr val="138DCC"/>
                </a:solidFill>
                <a:latin typeface="+mn-ea"/>
                <a:ea typeface="+mn-ea"/>
                <a:cs typeface="汉仪雅酷黑 95W" panose="020B0A04020202020204" charset="-122"/>
              </a:rPr>
              <a:t> </a:t>
            </a:r>
            <a:r>
              <a:rPr lang="zh-CN" altLang="en-US" sz="8000" b="1">
                <a:solidFill>
                  <a:srgbClr val="138DCC"/>
                </a:solidFill>
                <a:latin typeface="+mn-ea"/>
                <a:ea typeface="+mn-ea"/>
                <a:cs typeface="汉仪雅酷黑 95W" panose="020B0A04020202020204" charset="-122"/>
              </a:rPr>
              <a:t>谢</a:t>
            </a:r>
            <a:endParaRPr lang="zh-CN" altLang="en-US" sz="8000" b="1">
              <a:solidFill>
                <a:srgbClr val="138DCC"/>
              </a:solidFill>
              <a:latin typeface="+mn-ea"/>
              <a:ea typeface="+mn-ea"/>
              <a:cs typeface="汉仪雅酷黑 95W" panose="020B0A04020202020204" charset="-122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5292725" y="4708843"/>
            <a:ext cx="16052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zh-CN" altLang="en-US" sz="1400">
                <a:solidFill>
                  <a:schemeClr val="bg1"/>
                </a:solidFill>
                <a:latin typeface="+mj-ea"/>
                <a:ea typeface="+mj-ea"/>
              </a:rPr>
              <a:t>汇报人：启智设计</a:t>
            </a:r>
            <a:endParaRPr lang="zh-CN" altLang="en-US" sz="140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 6"/>
          <p:cNvSpPr/>
          <p:nvPr/>
        </p:nvSpPr>
        <p:spPr>
          <a:xfrm rot="2100000">
            <a:off x="658369" y="2352865"/>
            <a:ext cx="323850" cy="3271859"/>
          </a:xfrm>
          <a:custGeom>
            <a:avLst/>
            <a:gdLst>
              <a:gd name="adj" fmla="val 5000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10" h="5153">
                <a:moveTo>
                  <a:pt x="255" y="0"/>
                </a:moveTo>
                <a:cubicBezTo>
                  <a:pt x="396" y="0"/>
                  <a:pt x="510" y="114"/>
                  <a:pt x="510" y="255"/>
                </a:cubicBezTo>
                <a:lnTo>
                  <a:pt x="510" y="5153"/>
                </a:lnTo>
                <a:lnTo>
                  <a:pt x="0" y="4424"/>
                </a:lnTo>
                <a:lnTo>
                  <a:pt x="0" y="255"/>
                </a:lnTo>
                <a:cubicBezTo>
                  <a:pt x="0" y="114"/>
                  <a:pt x="114" y="0"/>
                  <a:pt x="255" y="0"/>
                </a:cubicBezTo>
                <a:close/>
              </a:path>
            </a:pathLst>
          </a:custGeom>
          <a:solidFill>
            <a:srgbClr val="138D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1874520" y="2169795"/>
            <a:ext cx="288290" cy="288290"/>
          </a:xfrm>
          <a:prstGeom prst="ellipse">
            <a:avLst/>
          </a:prstGeom>
          <a:solidFill>
            <a:srgbClr val="90D7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任意多边形 8"/>
          <p:cNvSpPr/>
          <p:nvPr/>
        </p:nvSpPr>
        <p:spPr>
          <a:xfrm rot="2100000">
            <a:off x="42382" y="3060166"/>
            <a:ext cx="323850" cy="1307754"/>
          </a:xfrm>
          <a:custGeom>
            <a:avLst/>
            <a:gdLst>
              <a:gd name="adj" fmla="val 5000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10" h="2059">
                <a:moveTo>
                  <a:pt x="255" y="0"/>
                </a:moveTo>
                <a:cubicBezTo>
                  <a:pt x="396" y="0"/>
                  <a:pt x="510" y="114"/>
                  <a:pt x="510" y="255"/>
                </a:cubicBezTo>
                <a:lnTo>
                  <a:pt x="510" y="2059"/>
                </a:lnTo>
                <a:lnTo>
                  <a:pt x="0" y="1331"/>
                </a:lnTo>
                <a:lnTo>
                  <a:pt x="0" y="255"/>
                </a:lnTo>
                <a:cubicBezTo>
                  <a:pt x="0" y="114"/>
                  <a:pt x="114" y="0"/>
                  <a:pt x="255" y="0"/>
                </a:cubicBezTo>
                <a:close/>
              </a:path>
            </a:pathLst>
          </a:custGeom>
          <a:solidFill>
            <a:srgbClr val="D3EE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10" name="任意多边形 9"/>
          <p:cNvSpPr/>
          <p:nvPr/>
        </p:nvSpPr>
        <p:spPr>
          <a:xfrm rot="2100000">
            <a:off x="1659675" y="-468312"/>
            <a:ext cx="323850" cy="3814864"/>
          </a:xfrm>
          <a:custGeom>
            <a:avLst/>
            <a:gdLst>
              <a:gd name="adj" fmla="val 5000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10" h="6008">
                <a:moveTo>
                  <a:pt x="510" y="0"/>
                </a:moveTo>
                <a:lnTo>
                  <a:pt x="510" y="5753"/>
                </a:lnTo>
                <a:cubicBezTo>
                  <a:pt x="510" y="5893"/>
                  <a:pt x="396" y="6008"/>
                  <a:pt x="255" y="6008"/>
                </a:cubicBezTo>
                <a:cubicBezTo>
                  <a:pt x="114" y="6008"/>
                  <a:pt x="0" y="5893"/>
                  <a:pt x="0" y="5753"/>
                </a:cubicBezTo>
                <a:lnTo>
                  <a:pt x="0" y="357"/>
                </a:lnTo>
                <a:lnTo>
                  <a:pt x="510" y="0"/>
                </a:lnTo>
                <a:close/>
              </a:path>
            </a:pathLst>
          </a:custGeom>
          <a:solidFill>
            <a:srgbClr val="8FD7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11" name="任意多边形 10"/>
          <p:cNvSpPr/>
          <p:nvPr/>
        </p:nvSpPr>
        <p:spPr>
          <a:xfrm rot="2100000">
            <a:off x="636709" y="100330"/>
            <a:ext cx="323850" cy="3329181"/>
          </a:xfrm>
          <a:custGeom>
            <a:avLst/>
            <a:gdLst>
              <a:gd name="adj" fmla="val 5000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10" h="5243">
                <a:moveTo>
                  <a:pt x="255" y="0"/>
                </a:moveTo>
                <a:cubicBezTo>
                  <a:pt x="396" y="0"/>
                  <a:pt x="510" y="114"/>
                  <a:pt x="510" y="255"/>
                </a:cubicBezTo>
                <a:lnTo>
                  <a:pt x="510" y="5243"/>
                </a:lnTo>
                <a:lnTo>
                  <a:pt x="0" y="4514"/>
                </a:lnTo>
                <a:lnTo>
                  <a:pt x="0" y="255"/>
                </a:lnTo>
                <a:cubicBezTo>
                  <a:pt x="0" y="114"/>
                  <a:pt x="114" y="0"/>
                  <a:pt x="255" y="0"/>
                </a:cubicBezTo>
                <a:close/>
              </a:path>
            </a:pathLst>
          </a:custGeom>
          <a:solidFill>
            <a:srgbClr val="D3EE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12" name="任意多边形 11"/>
          <p:cNvSpPr/>
          <p:nvPr/>
        </p:nvSpPr>
        <p:spPr>
          <a:xfrm rot="2100000">
            <a:off x="770369" y="-293158"/>
            <a:ext cx="323850" cy="1814631"/>
          </a:xfrm>
          <a:custGeom>
            <a:avLst/>
            <a:gdLst>
              <a:gd name="adj" fmla="val 5000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10" h="2858">
                <a:moveTo>
                  <a:pt x="510" y="0"/>
                </a:moveTo>
                <a:lnTo>
                  <a:pt x="510" y="2603"/>
                </a:lnTo>
                <a:cubicBezTo>
                  <a:pt x="510" y="2744"/>
                  <a:pt x="396" y="2858"/>
                  <a:pt x="255" y="2858"/>
                </a:cubicBezTo>
                <a:cubicBezTo>
                  <a:pt x="114" y="2858"/>
                  <a:pt x="0" y="2744"/>
                  <a:pt x="0" y="2603"/>
                </a:cubicBezTo>
                <a:lnTo>
                  <a:pt x="0" y="357"/>
                </a:lnTo>
                <a:lnTo>
                  <a:pt x="510" y="0"/>
                </a:lnTo>
                <a:close/>
              </a:path>
            </a:pathLst>
          </a:custGeom>
          <a:solidFill>
            <a:srgbClr val="138D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1743075" y="94615"/>
            <a:ext cx="288290" cy="288290"/>
          </a:xfrm>
          <a:prstGeom prst="ellipse">
            <a:avLst/>
          </a:prstGeom>
          <a:solidFill>
            <a:srgbClr val="138D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任意多边形 2"/>
          <p:cNvSpPr/>
          <p:nvPr/>
        </p:nvSpPr>
        <p:spPr>
          <a:xfrm rot="2100000" flipH="1" flipV="1">
            <a:off x="11269471" y="1261441"/>
            <a:ext cx="323850" cy="3112438"/>
          </a:xfrm>
          <a:custGeom>
            <a:avLst/>
            <a:gdLst>
              <a:gd name="adj" fmla="val 5000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10" h="4901">
                <a:moveTo>
                  <a:pt x="255" y="0"/>
                </a:moveTo>
                <a:cubicBezTo>
                  <a:pt x="396" y="0"/>
                  <a:pt x="510" y="114"/>
                  <a:pt x="510" y="255"/>
                </a:cubicBezTo>
                <a:lnTo>
                  <a:pt x="510" y="4901"/>
                </a:lnTo>
                <a:lnTo>
                  <a:pt x="0" y="4173"/>
                </a:lnTo>
                <a:lnTo>
                  <a:pt x="0" y="255"/>
                </a:lnTo>
                <a:cubicBezTo>
                  <a:pt x="0" y="114"/>
                  <a:pt x="114" y="0"/>
                  <a:pt x="255" y="0"/>
                </a:cubicBezTo>
                <a:close/>
              </a:path>
            </a:pathLst>
          </a:custGeom>
          <a:solidFill>
            <a:srgbClr val="138D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4" name="椭圆 3"/>
          <p:cNvSpPr/>
          <p:nvPr/>
        </p:nvSpPr>
        <p:spPr>
          <a:xfrm flipH="1" flipV="1">
            <a:off x="10134600" y="4283075"/>
            <a:ext cx="288290" cy="288290"/>
          </a:xfrm>
          <a:prstGeom prst="ellipse">
            <a:avLst/>
          </a:prstGeom>
          <a:solidFill>
            <a:srgbClr val="90D7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任意多边形 4"/>
          <p:cNvSpPr/>
          <p:nvPr/>
        </p:nvSpPr>
        <p:spPr>
          <a:xfrm rot="2100000" flipH="1" flipV="1">
            <a:off x="11882918" y="2526302"/>
            <a:ext cx="323850" cy="1139476"/>
          </a:xfrm>
          <a:custGeom>
            <a:avLst/>
            <a:gdLst>
              <a:gd name="adj" fmla="val 5000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10" h="1794">
                <a:moveTo>
                  <a:pt x="255" y="0"/>
                </a:moveTo>
                <a:cubicBezTo>
                  <a:pt x="396" y="0"/>
                  <a:pt x="510" y="114"/>
                  <a:pt x="510" y="255"/>
                </a:cubicBezTo>
                <a:lnTo>
                  <a:pt x="510" y="1794"/>
                </a:lnTo>
                <a:lnTo>
                  <a:pt x="0" y="1066"/>
                </a:lnTo>
                <a:lnTo>
                  <a:pt x="0" y="255"/>
                </a:lnTo>
                <a:cubicBezTo>
                  <a:pt x="0" y="114"/>
                  <a:pt x="114" y="0"/>
                  <a:pt x="255" y="0"/>
                </a:cubicBezTo>
                <a:close/>
              </a:path>
            </a:pathLst>
          </a:custGeom>
          <a:solidFill>
            <a:srgbClr val="D3EE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6" name="任意多边形 5"/>
          <p:cNvSpPr/>
          <p:nvPr/>
        </p:nvSpPr>
        <p:spPr>
          <a:xfrm rot="2100000" flipH="1" flipV="1">
            <a:off x="10294321" y="3439239"/>
            <a:ext cx="323850" cy="3883081"/>
          </a:xfrm>
          <a:custGeom>
            <a:avLst/>
            <a:gdLst>
              <a:gd name="adj" fmla="val 5000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10" h="6115">
                <a:moveTo>
                  <a:pt x="510" y="0"/>
                </a:moveTo>
                <a:lnTo>
                  <a:pt x="510" y="5860"/>
                </a:lnTo>
                <a:cubicBezTo>
                  <a:pt x="510" y="6001"/>
                  <a:pt x="396" y="6115"/>
                  <a:pt x="255" y="6115"/>
                </a:cubicBezTo>
                <a:cubicBezTo>
                  <a:pt x="114" y="6115"/>
                  <a:pt x="0" y="6001"/>
                  <a:pt x="0" y="5860"/>
                </a:cubicBezTo>
                <a:lnTo>
                  <a:pt x="0" y="357"/>
                </a:lnTo>
                <a:lnTo>
                  <a:pt x="510" y="0"/>
                </a:lnTo>
                <a:close/>
              </a:path>
            </a:pathLst>
          </a:custGeom>
          <a:solidFill>
            <a:srgbClr val="8FD7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25" name="任意多边形 24"/>
          <p:cNvSpPr/>
          <p:nvPr/>
        </p:nvSpPr>
        <p:spPr>
          <a:xfrm rot="2100000" flipH="1" flipV="1">
            <a:off x="11314309" y="3453183"/>
            <a:ext cx="323850" cy="3117727"/>
          </a:xfrm>
          <a:custGeom>
            <a:avLst/>
            <a:gdLst>
              <a:gd name="adj" fmla="val 5000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10" h="4910">
                <a:moveTo>
                  <a:pt x="255" y="0"/>
                </a:moveTo>
                <a:cubicBezTo>
                  <a:pt x="396" y="0"/>
                  <a:pt x="510" y="114"/>
                  <a:pt x="510" y="255"/>
                </a:cubicBezTo>
                <a:lnTo>
                  <a:pt x="510" y="4910"/>
                </a:lnTo>
                <a:lnTo>
                  <a:pt x="0" y="4181"/>
                </a:lnTo>
                <a:lnTo>
                  <a:pt x="0" y="255"/>
                </a:lnTo>
                <a:cubicBezTo>
                  <a:pt x="0" y="114"/>
                  <a:pt x="114" y="0"/>
                  <a:pt x="255" y="0"/>
                </a:cubicBezTo>
                <a:close/>
              </a:path>
            </a:pathLst>
          </a:custGeom>
          <a:solidFill>
            <a:srgbClr val="D3EE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26" name="任意多边形 25"/>
          <p:cNvSpPr/>
          <p:nvPr/>
        </p:nvSpPr>
        <p:spPr>
          <a:xfrm rot="2100000" flipH="1" flipV="1">
            <a:off x="11193409" y="5254703"/>
            <a:ext cx="323850" cy="1848739"/>
          </a:xfrm>
          <a:custGeom>
            <a:avLst/>
            <a:gdLst>
              <a:gd name="adj" fmla="val 5000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10" h="2911">
                <a:moveTo>
                  <a:pt x="510" y="0"/>
                </a:moveTo>
                <a:lnTo>
                  <a:pt x="510" y="2656"/>
                </a:lnTo>
                <a:cubicBezTo>
                  <a:pt x="510" y="2797"/>
                  <a:pt x="396" y="2911"/>
                  <a:pt x="255" y="2911"/>
                </a:cubicBezTo>
                <a:cubicBezTo>
                  <a:pt x="114" y="2911"/>
                  <a:pt x="0" y="2797"/>
                  <a:pt x="0" y="2656"/>
                </a:cubicBezTo>
                <a:lnTo>
                  <a:pt x="0" y="357"/>
                </a:lnTo>
                <a:lnTo>
                  <a:pt x="510" y="0"/>
                </a:lnTo>
                <a:close/>
              </a:path>
            </a:pathLst>
          </a:custGeom>
          <a:solidFill>
            <a:srgbClr val="138D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 flipH="1" flipV="1">
            <a:off x="10266045" y="6358255"/>
            <a:ext cx="288290" cy="288290"/>
          </a:xfrm>
          <a:prstGeom prst="ellipse">
            <a:avLst/>
          </a:prstGeom>
          <a:solidFill>
            <a:srgbClr val="138D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圆角矩形 16"/>
          <p:cNvSpPr/>
          <p:nvPr/>
        </p:nvSpPr>
        <p:spPr>
          <a:xfrm flipH="1">
            <a:off x="5409565" y="1693545"/>
            <a:ext cx="1177925" cy="1177925"/>
          </a:xfrm>
          <a:prstGeom prst="roundRect">
            <a:avLst>
              <a:gd name="adj" fmla="val 50000"/>
            </a:avLst>
          </a:prstGeom>
          <a:solidFill>
            <a:srgbClr val="138D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4252595" y="3221355"/>
            <a:ext cx="3508375" cy="8604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5000" b="1" spc="400"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+mn-ea"/>
                <a:sym typeface="+mn-ea"/>
              </a:rPr>
              <a:t>开发背景</a:t>
            </a:r>
            <a:endParaRPr lang="zh-CN" altLang="en-US" sz="5000" b="1" spc="400">
              <a:solidFill>
                <a:schemeClr val="tx1">
                  <a:lumMod val="65000"/>
                  <a:lumOff val="35000"/>
                </a:schemeClr>
              </a:solidFill>
              <a:effectLst/>
              <a:uFillTx/>
              <a:latin typeface="+mn-ea"/>
              <a:sym typeface="+mn-ea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5404168" y="1738948"/>
            <a:ext cx="118872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6000">
                <a:solidFill>
                  <a:schemeClr val="bg1"/>
                </a:solidFill>
                <a:latin typeface="Black and White" panose="00000500000000000000" charset="0"/>
                <a:ea typeface="+mj-ea"/>
                <a:cs typeface="Black and White" panose="00000500000000000000" charset="0"/>
              </a:rPr>
              <a:t>1</a:t>
            </a:r>
            <a:endParaRPr lang="en-US" altLang="zh-CN" sz="6000">
              <a:solidFill>
                <a:schemeClr val="bg1"/>
              </a:solidFill>
              <a:latin typeface="Black and White" panose="00000500000000000000" charset="0"/>
              <a:ea typeface="+mj-ea"/>
              <a:cs typeface="Black and White" panose="00000500000000000000" charset="0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>
          <a:xfrm>
            <a:off x="1085850" y="495300"/>
            <a:ext cx="10972800" cy="609600"/>
          </a:xfrm>
        </p:spPr>
        <p:txBody>
          <a:bodyPr/>
          <a:p>
            <a:r>
              <a:rPr lang="zh-CN" altLang="en-US" b="1"/>
              <a:t>开发背景</a:t>
            </a:r>
            <a:endParaRPr lang="zh-CN" altLang="en-US" b="1"/>
          </a:p>
        </p:txBody>
      </p:sp>
      <p:sp>
        <p:nvSpPr>
          <p:cNvPr id="4" name="文本占位符 3"/>
          <p:cNvSpPr>
            <a:spLocks noGrp="1"/>
          </p:cNvSpPr>
          <p:nvPr>
            <p:ph type="body" idx="16386"/>
            <p:custDataLst>
              <p:tags r:id="rId2"/>
            </p:custDataLst>
          </p:nvPr>
        </p:nvSpPr>
        <p:spPr>
          <a:xfrm>
            <a:off x="1085850" y="2657475"/>
            <a:ext cx="6692900" cy="4724400"/>
          </a:xfrm>
        </p:spPr>
        <p:txBody>
          <a:bodyPr>
            <a:noAutofit/>
          </a:bodyPr>
          <a:p>
            <a:pPr>
              <a:lnSpc>
                <a:spcPct val="144000"/>
              </a:lnSpc>
            </a:pPr>
            <a:r>
              <a:rPr lang="zh-CN" altLang="en-US" sz="1800">
                <a:solidFill>
                  <a:schemeClr val="tx1"/>
                </a:solidFill>
              </a:rPr>
              <a:t>根据</a:t>
            </a:r>
            <a:r>
              <a:rPr lang="en-US" altLang="zh-CN" sz="1800" b="1">
                <a:solidFill>
                  <a:srgbClr val="138DCC"/>
                </a:solidFill>
                <a:latin typeface="+mn-ea"/>
                <a:ea typeface="+mn-ea"/>
                <a:cs typeface="+mn-ea"/>
              </a:rPr>
              <a:t>《2022 中国开源发展蓝皮书》《2022 中国开源贡献度报告》</a:t>
            </a:r>
            <a:endParaRPr lang="en-US" altLang="zh-CN" sz="1800" b="1">
              <a:solidFill>
                <a:srgbClr val="138DCC"/>
              </a:solidFill>
              <a:latin typeface="+mn-ea"/>
              <a:ea typeface="+mn-ea"/>
              <a:cs typeface="+mn-ea"/>
            </a:endParaRPr>
          </a:p>
          <a:p>
            <a:pPr>
              <a:lnSpc>
                <a:spcPct val="144000"/>
              </a:lnSpc>
            </a:pPr>
            <a:r>
              <a:rPr lang="zh-CN" altLang="en-US" sz="1800">
                <a:solidFill>
                  <a:schemeClr val="tx1"/>
                </a:solidFill>
              </a:rPr>
              <a:t>我们可以对当全球开源生态和中国的开源生态进行分析：</a:t>
            </a:r>
            <a:endParaRPr lang="zh-CN" altLang="en-US" sz="1800">
              <a:solidFill>
                <a:schemeClr val="tx1"/>
              </a:solidFill>
            </a:endParaRPr>
          </a:p>
          <a:p>
            <a:pPr>
              <a:lnSpc>
                <a:spcPct val="144000"/>
              </a:lnSpc>
            </a:pPr>
            <a:r>
              <a:rPr lang="zh-CN" altLang="en-US" sz="2400" b="1">
                <a:solidFill>
                  <a:srgbClr val="0070C0"/>
                </a:solidFill>
              </a:rPr>
              <a:t>开源生态：全球</a:t>
            </a:r>
            <a:r>
              <a:rPr lang="en-US" altLang="zh-CN" sz="2400" b="1">
                <a:solidFill>
                  <a:srgbClr val="0070C0"/>
                </a:solidFill>
              </a:rPr>
              <a:t> vs </a:t>
            </a:r>
            <a:r>
              <a:rPr lang="zh-CN" altLang="en-US" sz="2400" b="1">
                <a:solidFill>
                  <a:srgbClr val="0070C0"/>
                </a:solidFill>
              </a:rPr>
              <a:t>中国</a:t>
            </a:r>
            <a:endParaRPr lang="zh-CN" altLang="en-US" sz="2400" b="1">
              <a:solidFill>
                <a:srgbClr val="0070C0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1800"/>
              <a:t>2022年全球开源已形成“多中心东移”的格局，中国以</a:t>
            </a:r>
            <a:r>
              <a:rPr lang="en-US" altLang="zh-CN" sz="2400" b="1">
                <a:solidFill>
                  <a:srgbClr val="138DCC"/>
                </a:solidFill>
                <a:latin typeface="+mn-ea"/>
                <a:ea typeface="+mn-ea"/>
                <a:cs typeface="+mn-ea"/>
              </a:rPr>
              <a:t>755万</a:t>
            </a:r>
            <a:r>
              <a:rPr lang="zh-CN" altLang="en-US" sz="1800"/>
              <a:t>GitHub开发者、</a:t>
            </a:r>
            <a:r>
              <a:rPr lang="en-US" altLang="zh-CN" sz="2400" b="1">
                <a:solidFill>
                  <a:srgbClr val="138DCC"/>
                </a:solidFill>
                <a:latin typeface="+mn-ea"/>
                <a:ea typeface="+mn-ea"/>
                <a:cs typeface="+mn-ea"/>
              </a:rPr>
              <a:t>300万</a:t>
            </a:r>
            <a:r>
              <a:rPr lang="zh-CN" altLang="en-US" sz="1800"/>
              <a:t>个活跃项目稳居</a:t>
            </a:r>
            <a:r>
              <a:rPr lang="en-US" altLang="zh-CN" sz="2400" b="1">
                <a:solidFill>
                  <a:srgbClr val="138DCC"/>
                </a:solidFill>
                <a:latin typeface="+mn-ea"/>
                <a:ea typeface="+mn-ea"/>
                <a:cs typeface="+mn-ea"/>
              </a:rPr>
              <a:t>全球第二</a:t>
            </a:r>
            <a:r>
              <a:rPr lang="zh-CN" altLang="en-US" sz="1800"/>
              <a:t>，核心领域参与度</a:t>
            </a:r>
            <a:r>
              <a:rPr lang="en-US" altLang="zh-CN" sz="2400" b="1">
                <a:solidFill>
                  <a:srgbClr val="138DCC"/>
                </a:solidFill>
                <a:latin typeface="+mn-ea"/>
                <a:ea typeface="+mn-ea"/>
                <a:cs typeface="+mn-ea"/>
              </a:rPr>
              <a:t>持续提升</a:t>
            </a:r>
            <a:r>
              <a:rPr lang="zh-CN" altLang="en-US" sz="1800"/>
              <a:t>。</a:t>
            </a:r>
            <a:endParaRPr lang="zh-CN" altLang="en-US" sz="1800"/>
          </a:p>
          <a:p>
            <a:pPr>
              <a:lnSpc>
                <a:spcPct val="150000"/>
              </a:lnSpc>
            </a:pPr>
            <a:r>
              <a:rPr lang="zh-CN" altLang="en-US" sz="1800"/>
              <a:t>但当前的</a:t>
            </a:r>
            <a:r>
              <a:rPr lang="en-US" altLang="zh-CN" sz="2400" b="1">
                <a:solidFill>
                  <a:srgbClr val="138DCC"/>
                </a:solidFill>
                <a:latin typeface="+mn-ea"/>
                <a:ea typeface="+mn-ea"/>
                <a:cs typeface="+mn-ea"/>
              </a:rPr>
              <a:t>不足</a:t>
            </a:r>
            <a:r>
              <a:rPr lang="zh-CN" altLang="en-US" sz="1800"/>
              <a:t>也</a:t>
            </a:r>
            <a:r>
              <a:rPr lang="zh-CN" altLang="en-US" sz="1800"/>
              <a:t>非常突出：核心项目影响力不足，国际Top50项目中中国占比不足</a:t>
            </a:r>
            <a:r>
              <a:rPr lang="en-US" altLang="zh-CN" sz="2400" b="1">
                <a:solidFill>
                  <a:srgbClr val="138DCC"/>
                </a:solidFill>
                <a:latin typeface="+mn-ea"/>
                <a:ea typeface="+mn-ea"/>
                <a:cs typeface="+mn-ea"/>
              </a:rPr>
              <a:t>13%</a:t>
            </a:r>
            <a:r>
              <a:rPr lang="zh-CN" altLang="en-US" sz="1800"/>
              <a:t>，操作系统等基础领域项目仅占全球</a:t>
            </a:r>
            <a:r>
              <a:rPr lang="en-US" altLang="zh-CN" sz="2400" b="1">
                <a:solidFill>
                  <a:srgbClr val="138DCC"/>
                </a:solidFill>
                <a:latin typeface="+mn-ea"/>
                <a:ea typeface="+mn-ea"/>
                <a:cs typeface="+mn-ea"/>
              </a:rPr>
              <a:t>10%</a:t>
            </a:r>
            <a:r>
              <a:rPr lang="zh-CN" altLang="en-US" sz="1800"/>
              <a:t>；项目健康度堪忧，风险发现周期</a:t>
            </a:r>
            <a:r>
              <a:rPr lang="en-US" altLang="zh-CN" sz="2400" b="1">
                <a:solidFill>
                  <a:srgbClr val="138DCC"/>
                </a:solidFill>
                <a:latin typeface="+mn-ea"/>
                <a:ea typeface="+mn-ea"/>
                <a:cs typeface="+mn-ea"/>
              </a:rPr>
              <a:t>18天</a:t>
            </a:r>
            <a:r>
              <a:rPr lang="zh-CN" altLang="en-US" sz="1800"/>
              <a:t>高于全球均值15天，</a:t>
            </a:r>
            <a:r>
              <a:rPr lang="en-US" altLang="zh-CN" sz="2400" b="1">
                <a:solidFill>
                  <a:srgbClr val="138DCC"/>
                </a:solidFill>
                <a:latin typeface="+mn-ea"/>
                <a:ea typeface="+mn-ea"/>
                <a:cs typeface="+mn-ea"/>
              </a:rPr>
              <a:t>89.2%</a:t>
            </a:r>
            <a:r>
              <a:rPr lang="zh-CN" altLang="en-US" sz="1800"/>
              <a:t>的国内企业软件项目存在开源漏洞。</a:t>
            </a:r>
            <a:endParaRPr lang="zh-CN" altLang="en-US" sz="1800"/>
          </a:p>
          <a:p>
            <a:pPr>
              <a:lnSpc>
                <a:spcPct val="124000"/>
              </a:lnSpc>
            </a:pPr>
            <a:endParaRPr lang="zh-CN" altLang="en-US" sz="1800"/>
          </a:p>
          <a:p>
            <a:pPr>
              <a:lnSpc>
                <a:spcPts val="3020"/>
              </a:lnSpc>
            </a:pPr>
            <a:endParaRPr lang="zh-CN" altLang="en-US" sz="1800"/>
          </a:p>
          <a:p>
            <a:pPr>
              <a:lnSpc>
                <a:spcPts val="3020"/>
              </a:lnSpc>
            </a:pPr>
            <a:endParaRPr lang="zh-CN" altLang="en-US" sz="1800"/>
          </a:p>
          <a:p>
            <a:pPr>
              <a:lnSpc>
                <a:spcPts val="3020"/>
              </a:lnSpc>
            </a:pPr>
            <a:endParaRPr lang="zh-CN" altLang="en-US" sz="1800"/>
          </a:p>
          <a:p>
            <a:pPr>
              <a:lnSpc>
                <a:spcPts val="3020"/>
              </a:lnSpc>
            </a:pPr>
            <a:endParaRPr lang="zh-CN" altLang="en-US" sz="1800"/>
          </a:p>
          <a:p>
            <a:pPr>
              <a:lnSpc>
                <a:spcPts val="3020"/>
              </a:lnSpc>
            </a:pPr>
            <a:endParaRPr lang="zh-CN" altLang="en-US" sz="1800"/>
          </a:p>
        </p:txBody>
      </p:sp>
      <p:grpSp>
        <p:nvGrpSpPr>
          <p:cNvPr id="15" name="组合 14"/>
          <p:cNvGrpSpPr/>
          <p:nvPr/>
        </p:nvGrpSpPr>
        <p:grpSpPr>
          <a:xfrm flipH="1">
            <a:off x="11309350" y="-1400175"/>
            <a:ext cx="1441450" cy="4210685"/>
            <a:chOff x="-2007" y="-7103"/>
            <a:chExt cx="7513" cy="21947"/>
          </a:xfrm>
        </p:grpSpPr>
        <p:sp>
          <p:nvSpPr>
            <p:cNvPr id="7" name="圆角矩形 6"/>
            <p:cNvSpPr/>
            <p:nvPr/>
          </p:nvSpPr>
          <p:spPr>
            <a:xfrm rot="2100000">
              <a:off x="-143" y="3557"/>
              <a:ext cx="510" cy="10431"/>
            </a:xfrm>
            <a:prstGeom prst="roundRect">
              <a:avLst>
                <a:gd name="adj" fmla="val 50000"/>
              </a:avLst>
            </a:prstGeom>
            <a:solidFill>
              <a:srgbClr val="138D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3286" y="3746"/>
              <a:ext cx="454" cy="454"/>
            </a:xfrm>
            <a:prstGeom prst="ellipse">
              <a:avLst/>
            </a:prstGeom>
            <a:solidFill>
              <a:srgbClr val="90D7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9" name="圆角矩形 8"/>
            <p:cNvSpPr/>
            <p:nvPr/>
          </p:nvSpPr>
          <p:spPr>
            <a:xfrm rot="2100000">
              <a:off x="-2007" y="4389"/>
              <a:ext cx="510" cy="10455"/>
            </a:xfrm>
            <a:prstGeom prst="roundRect">
              <a:avLst>
                <a:gd name="adj" fmla="val 50000"/>
              </a:avLst>
            </a:prstGeom>
            <a:solidFill>
              <a:srgbClr val="D3EE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" name="圆角矩形 9"/>
            <p:cNvSpPr/>
            <p:nvPr/>
          </p:nvSpPr>
          <p:spPr>
            <a:xfrm rot="2100000">
              <a:off x="4996" y="-6985"/>
              <a:ext cx="510" cy="13150"/>
            </a:xfrm>
            <a:prstGeom prst="roundRect">
              <a:avLst>
                <a:gd name="adj" fmla="val 50000"/>
              </a:avLst>
            </a:prstGeom>
            <a:solidFill>
              <a:srgbClr val="8FD7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" name="圆角矩形 10"/>
            <p:cNvSpPr/>
            <p:nvPr/>
          </p:nvSpPr>
          <p:spPr>
            <a:xfrm rot="2100000">
              <a:off x="-991" y="-148"/>
              <a:ext cx="510" cy="13150"/>
            </a:xfrm>
            <a:prstGeom prst="roundRect">
              <a:avLst>
                <a:gd name="adj" fmla="val 50000"/>
              </a:avLst>
            </a:prstGeom>
            <a:solidFill>
              <a:srgbClr val="D3EE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2" name="圆角矩形 11"/>
            <p:cNvSpPr/>
            <p:nvPr/>
          </p:nvSpPr>
          <p:spPr>
            <a:xfrm rot="2100000">
              <a:off x="3726" y="-7103"/>
              <a:ext cx="510" cy="10455"/>
            </a:xfrm>
            <a:prstGeom prst="roundRect">
              <a:avLst>
                <a:gd name="adj" fmla="val 50000"/>
              </a:avLst>
            </a:prstGeom>
            <a:solidFill>
              <a:srgbClr val="138D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/>
          </p:nvSpPr>
          <p:spPr>
            <a:xfrm>
              <a:off x="3079" y="478"/>
              <a:ext cx="454" cy="454"/>
            </a:xfrm>
            <a:prstGeom prst="ellipse">
              <a:avLst/>
            </a:prstGeom>
            <a:solidFill>
              <a:srgbClr val="138D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25" name="组合 24"/>
          <p:cNvGrpSpPr/>
          <p:nvPr/>
        </p:nvGrpSpPr>
        <p:grpSpPr>
          <a:xfrm flipH="1">
            <a:off x="-312420" y="4243070"/>
            <a:ext cx="1441450" cy="4210685"/>
            <a:chOff x="-2007" y="-7103"/>
            <a:chExt cx="7513" cy="21947"/>
          </a:xfrm>
        </p:grpSpPr>
        <p:sp>
          <p:nvSpPr>
            <p:cNvPr id="26" name="圆角矩形 25"/>
            <p:cNvSpPr/>
            <p:nvPr/>
          </p:nvSpPr>
          <p:spPr>
            <a:xfrm rot="2100000">
              <a:off x="-143" y="3557"/>
              <a:ext cx="510" cy="10431"/>
            </a:xfrm>
            <a:prstGeom prst="roundRect">
              <a:avLst>
                <a:gd name="adj" fmla="val 50000"/>
              </a:avLst>
            </a:prstGeom>
            <a:solidFill>
              <a:srgbClr val="138D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7" name="椭圆 26"/>
            <p:cNvSpPr/>
            <p:nvPr/>
          </p:nvSpPr>
          <p:spPr>
            <a:xfrm>
              <a:off x="3286" y="3746"/>
              <a:ext cx="454" cy="454"/>
            </a:xfrm>
            <a:prstGeom prst="ellipse">
              <a:avLst/>
            </a:prstGeom>
            <a:solidFill>
              <a:srgbClr val="90D7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8" name="圆角矩形 27"/>
            <p:cNvSpPr/>
            <p:nvPr/>
          </p:nvSpPr>
          <p:spPr>
            <a:xfrm rot="2100000">
              <a:off x="-2007" y="4389"/>
              <a:ext cx="510" cy="10455"/>
            </a:xfrm>
            <a:prstGeom prst="roundRect">
              <a:avLst>
                <a:gd name="adj" fmla="val 50000"/>
              </a:avLst>
            </a:prstGeom>
            <a:solidFill>
              <a:srgbClr val="D3EE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9" name="圆角矩形 28"/>
            <p:cNvSpPr/>
            <p:nvPr/>
          </p:nvSpPr>
          <p:spPr>
            <a:xfrm rot="2100000">
              <a:off x="4996" y="-6985"/>
              <a:ext cx="510" cy="13150"/>
            </a:xfrm>
            <a:prstGeom prst="roundRect">
              <a:avLst>
                <a:gd name="adj" fmla="val 50000"/>
              </a:avLst>
            </a:prstGeom>
            <a:solidFill>
              <a:srgbClr val="8FD7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0" name="圆角矩形 29"/>
            <p:cNvSpPr/>
            <p:nvPr/>
          </p:nvSpPr>
          <p:spPr>
            <a:xfrm rot="2100000">
              <a:off x="-991" y="-148"/>
              <a:ext cx="510" cy="13150"/>
            </a:xfrm>
            <a:prstGeom prst="roundRect">
              <a:avLst>
                <a:gd name="adj" fmla="val 50000"/>
              </a:avLst>
            </a:prstGeom>
            <a:solidFill>
              <a:srgbClr val="D3EE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1" name="圆角矩形 30"/>
            <p:cNvSpPr/>
            <p:nvPr/>
          </p:nvSpPr>
          <p:spPr>
            <a:xfrm rot="2100000">
              <a:off x="3726" y="-7103"/>
              <a:ext cx="510" cy="10455"/>
            </a:xfrm>
            <a:prstGeom prst="roundRect">
              <a:avLst>
                <a:gd name="adj" fmla="val 50000"/>
              </a:avLst>
            </a:prstGeom>
            <a:solidFill>
              <a:srgbClr val="138D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2" name="椭圆 31"/>
            <p:cNvSpPr/>
            <p:nvPr/>
          </p:nvSpPr>
          <p:spPr>
            <a:xfrm>
              <a:off x="3079" y="478"/>
              <a:ext cx="454" cy="454"/>
            </a:xfrm>
            <a:prstGeom prst="ellipse">
              <a:avLst/>
            </a:prstGeom>
            <a:solidFill>
              <a:srgbClr val="138D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pic>
        <p:nvPicPr>
          <p:cNvPr id="37" name="图片 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2610" y="452120"/>
            <a:ext cx="2903220" cy="2525395"/>
          </a:xfrm>
          <a:prstGeom prst="rect">
            <a:avLst/>
          </a:prstGeom>
        </p:spPr>
      </p:pic>
      <p:pic>
        <p:nvPicPr>
          <p:cNvPr id="42" name="图片 4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0540" y="3076575"/>
            <a:ext cx="2872740" cy="326707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>
          <a:xfrm>
            <a:off x="815975" y="527685"/>
            <a:ext cx="10972800" cy="609600"/>
          </a:xfrm>
        </p:spPr>
        <p:txBody>
          <a:bodyPr/>
          <a:p>
            <a:pPr algn="l">
              <a:buClrTx/>
              <a:buSzTx/>
              <a:buFontTx/>
            </a:pPr>
            <a:r>
              <a:rPr lang="zh-CN" altLang="en-US" b="1"/>
              <a:t>我国开源生态发展</a:t>
            </a:r>
            <a:endParaRPr lang="zh-CN" altLang="en-US" b="1"/>
          </a:p>
        </p:txBody>
      </p:sp>
      <p:sp>
        <p:nvSpPr>
          <p:cNvPr id="3" name="文本占位符 2"/>
          <p:cNvSpPr>
            <a:spLocks noGrp="1"/>
          </p:cNvSpPr>
          <p:nvPr>
            <p:ph type="body" idx="16386"/>
            <p:custDataLst>
              <p:tags r:id="rId2"/>
            </p:custDataLst>
          </p:nvPr>
        </p:nvSpPr>
        <p:spPr/>
        <p:txBody>
          <a:bodyPr/>
          <a:p>
            <a:r>
              <a:rPr lang="zh-CN" altLang="en-US" b="1">
                <a:solidFill>
                  <a:srgbClr val="0070C0"/>
                </a:solidFill>
              </a:rPr>
              <a:t>机遇&amp;挑战</a:t>
            </a:r>
            <a:endParaRPr lang="zh-CN" altLang="en-US" b="1">
              <a:solidFill>
                <a:srgbClr val="0070C0"/>
              </a:solidFill>
            </a:endParaRPr>
          </a:p>
        </p:txBody>
      </p:sp>
      <p:sp>
        <p:nvSpPr>
          <p:cNvPr id="4" name="装饰  7"/>
          <p:cNvSpPr>
            <a:spLocks noGrp="1"/>
          </p:cNvSpPr>
          <p:nvPr>
            <p:ph type="body" idx="16390"/>
            <p:custDataLst>
              <p:tags r:id="rId3"/>
            </p:custDataLst>
          </p:nvPr>
        </p:nvSpPr>
        <p:spPr>
          <a:xfrm>
            <a:off x="761365" y="2082800"/>
            <a:ext cx="5182235" cy="3884295"/>
          </a:xfrm>
        </p:spPr>
        <p:txBody>
          <a:bodyPr/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idx="16387"/>
            <p:custDataLst>
              <p:tags r:id="rId4"/>
            </p:custDataLst>
          </p:nvPr>
        </p:nvSpPr>
        <p:spPr>
          <a:xfrm>
            <a:off x="964565" y="2198370"/>
            <a:ext cx="4803140" cy="3048000"/>
          </a:xfrm>
        </p:spPr>
        <p:txBody>
          <a:bodyPr>
            <a:noAutofit/>
          </a:bodyPr>
          <a:p>
            <a:pPr>
              <a:lnSpc>
                <a:spcPct val="145000"/>
              </a:lnSpc>
            </a:pPr>
            <a:r>
              <a:rPr lang="zh-CN" altLang="en-US" sz="1800"/>
              <a:t>政策与产业的双向驱动下，我国开源生态正处关键窗口期：“十四五”规划明确建设2-3个国际影响力开源社区，29省出台了260+的支持政策；产业端超90%IT领导者依赖开源软件，金融、电信、能源等行业渗透率显著，但企业</a:t>
            </a:r>
            <a:r>
              <a:rPr lang="zh-CN" altLang="en-US" sz="1800"/>
              <a:t>OSPO面临供应链安全、跨区域协作、许可证冲突等多重挑战。综上，我国的开源生态需要依托当前的发展机遇，完善优化开源社区生态，让开源项目的数量、质量都实现提升。</a:t>
            </a:r>
            <a:endParaRPr lang="zh-CN" altLang="en-US" sz="1800"/>
          </a:p>
        </p:txBody>
      </p:sp>
      <p:sp>
        <p:nvSpPr>
          <p:cNvPr id="6" name="文本占位符 5"/>
          <p:cNvSpPr>
            <a:spLocks noGrp="1"/>
          </p:cNvSpPr>
          <p:nvPr>
            <p:ph type="body" idx="16388"/>
            <p:custDataLst>
              <p:tags r:id="rId5"/>
            </p:custDataLst>
          </p:nvPr>
        </p:nvSpPr>
        <p:spPr/>
        <p:txBody>
          <a:bodyPr/>
          <a:p>
            <a:r>
              <a:rPr lang="zh-CN" altLang="en-US" b="1">
                <a:solidFill>
                  <a:srgbClr val="0070C0"/>
                </a:solidFill>
              </a:rPr>
              <a:t>应对</a:t>
            </a:r>
            <a:endParaRPr lang="zh-CN" altLang="en-US"/>
          </a:p>
        </p:txBody>
      </p:sp>
      <p:sp>
        <p:nvSpPr>
          <p:cNvPr id="7" name="装饰  0"/>
          <p:cNvSpPr>
            <a:spLocks noGrp="1"/>
          </p:cNvSpPr>
          <p:nvPr>
            <p:ph type="body" idx="16391"/>
            <p:custDataLst>
              <p:tags r:id="rId6"/>
            </p:custDataLst>
          </p:nvPr>
        </p:nvSpPr>
        <p:spPr>
          <a:xfrm>
            <a:off x="6299200" y="2082800"/>
            <a:ext cx="5283200" cy="3884295"/>
          </a:xfrm>
        </p:spPr>
        <p:txBody>
          <a:bodyPr/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8" name="文本占位符 7"/>
          <p:cNvSpPr>
            <a:spLocks noGrp="1"/>
          </p:cNvSpPr>
          <p:nvPr>
            <p:ph type="body" idx="16389"/>
            <p:custDataLst>
              <p:tags r:id="rId7"/>
            </p:custDataLst>
          </p:nvPr>
        </p:nvSpPr>
        <p:spPr>
          <a:xfrm>
            <a:off x="6584315" y="2585085"/>
            <a:ext cx="4724400" cy="3048000"/>
          </a:xfrm>
        </p:spPr>
        <p:txBody>
          <a:bodyPr/>
          <a:p>
            <a:pPr algn="l">
              <a:lnSpc>
                <a:spcPct val="165000"/>
              </a:lnSpc>
              <a:buClrTx/>
              <a:buSzTx/>
            </a:pPr>
            <a:r>
              <a:rPr lang="zh-CN" altLang="en-US" sz="1800">
                <a:sym typeface="+mn-ea"/>
              </a:rPr>
              <a:t>如何确保开源项目的健康度成为我国优化开源社区的重点关注问题。</a:t>
            </a:r>
            <a:endParaRPr lang="zh-CN" altLang="en-US" sz="1800">
              <a:sym typeface="+mn-ea"/>
            </a:endParaRPr>
          </a:p>
          <a:p>
            <a:pPr algn="l">
              <a:lnSpc>
                <a:spcPct val="165000"/>
              </a:lnSpc>
              <a:buClrTx/>
              <a:buSzTx/>
            </a:pPr>
            <a:r>
              <a:rPr lang="zh-CN" altLang="en-US" sz="1800">
                <a:sym typeface="+mn-ea"/>
              </a:rPr>
              <a:t>开发者以及开源社区需要关注项目的创建、维护、运营等多个方面，同时完善对开源项目的监管监控和预警机制，提醒开发者项目面临的风险和潜在的安全问题，并且给出相应细节。</a:t>
            </a:r>
            <a:endParaRPr lang="zh-CN" altLang="en-US" sz="1800"/>
          </a:p>
          <a:p>
            <a:pPr>
              <a:lnSpc>
                <a:spcPct val="155000"/>
              </a:lnSpc>
            </a:pPr>
            <a:endParaRPr lang="zh-CN" altLang="en-US" sz="1800"/>
          </a:p>
        </p:txBody>
      </p:sp>
      <p:grpSp>
        <p:nvGrpSpPr>
          <p:cNvPr id="25" name="组合 24"/>
          <p:cNvGrpSpPr/>
          <p:nvPr/>
        </p:nvGrpSpPr>
        <p:grpSpPr>
          <a:xfrm flipH="1">
            <a:off x="-312420" y="4243070"/>
            <a:ext cx="1441450" cy="4210685"/>
            <a:chOff x="-2007" y="-7103"/>
            <a:chExt cx="7513" cy="21947"/>
          </a:xfrm>
        </p:grpSpPr>
        <p:sp>
          <p:nvSpPr>
            <p:cNvPr id="26" name="圆角矩形 25"/>
            <p:cNvSpPr/>
            <p:nvPr/>
          </p:nvSpPr>
          <p:spPr>
            <a:xfrm rot="2100000">
              <a:off x="-143" y="3557"/>
              <a:ext cx="510" cy="10431"/>
            </a:xfrm>
            <a:prstGeom prst="roundRect">
              <a:avLst>
                <a:gd name="adj" fmla="val 50000"/>
              </a:avLst>
            </a:prstGeom>
            <a:solidFill>
              <a:srgbClr val="138D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7" name="椭圆 26"/>
            <p:cNvSpPr/>
            <p:nvPr/>
          </p:nvSpPr>
          <p:spPr>
            <a:xfrm>
              <a:off x="3286" y="3746"/>
              <a:ext cx="454" cy="454"/>
            </a:xfrm>
            <a:prstGeom prst="ellipse">
              <a:avLst/>
            </a:prstGeom>
            <a:solidFill>
              <a:srgbClr val="90D7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8" name="圆角矩形 27"/>
            <p:cNvSpPr/>
            <p:nvPr/>
          </p:nvSpPr>
          <p:spPr>
            <a:xfrm rot="2100000">
              <a:off x="-2007" y="4389"/>
              <a:ext cx="510" cy="10455"/>
            </a:xfrm>
            <a:prstGeom prst="roundRect">
              <a:avLst>
                <a:gd name="adj" fmla="val 50000"/>
              </a:avLst>
            </a:prstGeom>
            <a:solidFill>
              <a:srgbClr val="D3EE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9" name="圆角矩形 28"/>
            <p:cNvSpPr/>
            <p:nvPr/>
          </p:nvSpPr>
          <p:spPr>
            <a:xfrm rot="2100000">
              <a:off x="4996" y="-6985"/>
              <a:ext cx="510" cy="13150"/>
            </a:xfrm>
            <a:prstGeom prst="roundRect">
              <a:avLst>
                <a:gd name="adj" fmla="val 50000"/>
              </a:avLst>
            </a:prstGeom>
            <a:solidFill>
              <a:srgbClr val="8FD7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0" name="圆角矩形 29"/>
            <p:cNvSpPr/>
            <p:nvPr/>
          </p:nvSpPr>
          <p:spPr>
            <a:xfrm rot="2100000">
              <a:off x="-991" y="-148"/>
              <a:ext cx="510" cy="13150"/>
            </a:xfrm>
            <a:prstGeom prst="roundRect">
              <a:avLst>
                <a:gd name="adj" fmla="val 50000"/>
              </a:avLst>
            </a:prstGeom>
            <a:solidFill>
              <a:srgbClr val="D3EE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1" name="圆角矩形 30"/>
            <p:cNvSpPr/>
            <p:nvPr/>
          </p:nvSpPr>
          <p:spPr>
            <a:xfrm rot="2100000">
              <a:off x="3726" y="-7103"/>
              <a:ext cx="510" cy="10455"/>
            </a:xfrm>
            <a:prstGeom prst="roundRect">
              <a:avLst>
                <a:gd name="adj" fmla="val 50000"/>
              </a:avLst>
            </a:prstGeom>
            <a:solidFill>
              <a:srgbClr val="138D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2" name="椭圆 31"/>
            <p:cNvSpPr/>
            <p:nvPr/>
          </p:nvSpPr>
          <p:spPr>
            <a:xfrm>
              <a:off x="3079" y="478"/>
              <a:ext cx="454" cy="454"/>
            </a:xfrm>
            <a:prstGeom prst="ellipse">
              <a:avLst/>
            </a:prstGeom>
            <a:solidFill>
              <a:srgbClr val="138D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15" name="组合 14"/>
          <p:cNvGrpSpPr/>
          <p:nvPr/>
        </p:nvGrpSpPr>
        <p:grpSpPr>
          <a:xfrm flipH="1">
            <a:off x="11309350" y="-1400175"/>
            <a:ext cx="1441450" cy="4210685"/>
            <a:chOff x="-2007" y="-7103"/>
            <a:chExt cx="7513" cy="21947"/>
          </a:xfrm>
        </p:grpSpPr>
        <p:sp>
          <p:nvSpPr>
            <p:cNvPr id="9" name="圆角矩形 8"/>
            <p:cNvSpPr/>
            <p:nvPr/>
          </p:nvSpPr>
          <p:spPr>
            <a:xfrm rot="2100000">
              <a:off x="-143" y="3557"/>
              <a:ext cx="510" cy="10431"/>
            </a:xfrm>
            <a:prstGeom prst="roundRect">
              <a:avLst>
                <a:gd name="adj" fmla="val 50000"/>
              </a:avLst>
            </a:prstGeom>
            <a:solidFill>
              <a:srgbClr val="138D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3286" y="3746"/>
              <a:ext cx="454" cy="454"/>
            </a:xfrm>
            <a:prstGeom prst="ellipse">
              <a:avLst/>
            </a:prstGeom>
            <a:solidFill>
              <a:srgbClr val="90D7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" name="圆角矩形 10"/>
            <p:cNvSpPr/>
            <p:nvPr/>
          </p:nvSpPr>
          <p:spPr>
            <a:xfrm rot="2100000">
              <a:off x="-2007" y="4389"/>
              <a:ext cx="510" cy="10455"/>
            </a:xfrm>
            <a:prstGeom prst="roundRect">
              <a:avLst>
                <a:gd name="adj" fmla="val 50000"/>
              </a:avLst>
            </a:prstGeom>
            <a:solidFill>
              <a:srgbClr val="D3EE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2" name="圆角矩形 11"/>
            <p:cNvSpPr/>
            <p:nvPr/>
          </p:nvSpPr>
          <p:spPr>
            <a:xfrm rot="2100000">
              <a:off x="4996" y="-6985"/>
              <a:ext cx="510" cy="13150"/>
            </a:xfrm>
            <a:prstGeom prst="roundRect">
              <a:avLst>
                <a:gd name="adj" fmla="val 50000"/>
              </a:avLst>
            </a:prstGeom>
            <a:solidFill>
              <a:srgbClr val="8FD7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3" name="圆角矩形 12"/>
            <p:cNvSpPr/>
            <p:nvPr/>
          </p:nvSpPr>
          <p:spPr>
            <a:xfrm rot="2100000">
              <a:off x="-991" y="-148"/>
              <a:ext cx="510" cy="13150"/>
            </a:xfrm>
            <a:prstGeom prst="roundRect">
              <a:avLst>
                <a:gd name="adj" fmla="val 50000"/>
              </a:avLst>
            </a:prstGeom>
            <a:solidFill>
              <a:srgbClr val="D3EE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4" name="圆角矩形 13"/>
            <p:cNvSpPr/>
            <p:nvPr/>
          </p:nvSpPr>
          <p:spPr>
            <a:xfrm rot="2100000">
              <a:off x="3726" y="-7103"/>
              <a:ext cx="510" cy="10455"/>
            </a:xfrm>
            <a:prstGeom prst="roundRect">
              <a:avLst>
                <a:gd name="adj" fmla="val 50000"/>
              </a:avLst>
            </a:prstGeom>
            <a:solidFill>
              <a:srgbClr val="138D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6" name="椭圆 15"/>
            <p:cNvSpPr/>
            <p:nvPr/>
          </p:nvSpPr>
          <p:spPr>
            <a:xfrm>
              <a:off x="3079" y="478"/>
              <a:ext cx="454" cy="454"/>
            </a:xfrm>
            <a:prstGeom prst="ellipse">
              <a:avLst/>
            </a:prstGeom>
            <a:solidFill>
              <a:srgbClr val="138D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</p:spTree>
    <p:custDataLst>
      <p:tags r:id="rId8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边界"/>
          <p:cNvSpPr/>
          <p:nvPr>
            <p:custDataLst>
              <p:tags r:id="rId1"/>
            </p:custDataLst>
          </p:nvPr>
        </p:nvSpPr>
        <p:spPr>
          <a:xfrm>
            <a:off x="1060450" y="1549400"/>
            <a:ext cx="5051425" cy="4571365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1210310" y="2073275"/>
            <a:ext cx="9911715" cy="1660525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p>
            <a:pPr marL="0" indent="0">
              <a:lnSpc>
                <a:spcPct val="150000"/>
              </a:lnSpc>
              <a:buNone/>
            </a:pPr>
            <a:r>
              <a:rPr lang="zh-CN" altLang="en-US" kern="0" spc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在全球开源生态高速扩张、中国开源加速发展的背景下，治理效率、协作质量与风险防控已成为生态高质量发展的核心议题。</a:t>
            </a:r>
            <a:r>
              <a:rPr lang="en-US" altLang="zh-CN" kern="0" spc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OpenGov Hub</a:t>
            </a:r>
            <a:r>
              <a:rPr lang="zh-CN" altLang="en-US" kern="0" spc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开源治理与运营一体化监测大屏应运而生，聚焦全球生态洞察、风险预警、效率诊断、行动落地的全链路需求，通过单屏一体化监测、多维度精细化分析，为开发者、企业</a:t>
            </a:r>
            <a:r>
              <a:rPr lang="en-US" altLang="zh-CN" kern="0" spc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 OSPO</a:t>
            </a:r>
            <a:r>
              <a:rPr lang="zh-CN" altLang="en-US" kern="0" spc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、项目维护者及监管方，提供实时、全面的开源生态数据支撑。</a:t>
            </a:r>
            <a:endParaRPr lang="zh-CN" altLang="en-US" kern="0" spc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1210310" y="4460240"/>
            <a:ext cx="9834245" cy="1660525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p>
            <a:pPr indent="0" fontAlgn="auto">
              <a:lnSpc>
                <a:spcPct val="140000"/>
              </a:lnSpc>
            </a:pPr>
            <a:r>
              <a:rPr lang="zh-CN" altLang="en-US" kern="0" spc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大屏可快速呈现全球及区域项目分布、健康度均值、贡献者动态，精准定位风险与效率短板，将传统十几天的风险发现周期压缩至</a:t>
            </a:r>
            <a:r>
              <a:rPr lang="en-US" altLang="zh-CN" kern="0" spc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24</a:t>
            </a:r>
            <a:r>
              <a:rPr lang="zh-CN" altLang="en-US" kern="0" spc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小时。希望最后</a:t>
            </a:r>
            <a:r>
              <a:rPr lang="zh-CN" altLang="en-US" kern="0" spc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能实现嵌入</a:t>
            </a:r>
            <a:r>
              <a:rPr lang="en-US" altLang="zh-CN" kern="0" spc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AI</a:t>
            </a:r>
            <a:r>
              <a:rPr lang="zh-CN" altLang="en-US" kern="0" spc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大模型并搭建专属知识库，实现自然语言交互，让技术与非技术人员均可高效掌握社区动态与技术趋势，推动开源项目从被动响应转向主动治理，助力开源生态可持续发展。</a:t>
            </a:r>
            <a:endParaRPr lang="zh-CN" altLang="en-US" kern="0" spc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sym typeface="+mn-ea"/>
            </a:endParaRPr>
          </a:p>
          <a:p>
            <a:pPr indent="0" fontAlgn="auto">
              <a:lnSpc>
                <a:spcPct val="140000"/>
              </a:lnSpc>
            </a:pPr>
            <a:endParaRPr lang="zh-CN" altLang="en-US" kern="0" spc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sym typeface="+mn-ea"/>
            </a:endParaRPr>
          </a:p>
        </p:txBody>
      </p:sp>
      <p:sp>
        <p:nvSpPr>
          <p:cNvPr id="6" name="矩形: 圆角 10"/>
          <p:cNvSpPr/>
          <p:nvPr>
            <p:custDataLst>
              <p:tags r:id="rId4"/>
            </p:custDataLst>
          </p:nvPr>
        </p:nvSpPr>
        <p:spPr>
          <a:xfrm>
            <a:off x="1059180" y="1543685"/>
            <a:ext cx="5053330" cy="49276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alpha val="0"/>
                </a:schemeClr>
              </a:gs>
              <a:gs pos="100000">
                <a:schemeClr val="accent1">
                  <a:alpha val="12000"/>
                </a:schemeClr>
              </a:gs>
              <a:gs pos="72000">
                <a:schemeClr val="accent1">
                  <a:alpha val="7000"/>
                </a:schemeClr>
              </a:gs>
            </a:gsLst>
            <a:lin ang="10800000" scaled="1"/>
            <a:tileRect/>
          </a:gradFill>
          <a:ln w="29335" cap="flat">
            <a:noFill/>
            <a:prstDash val="solid"/>
            <a:miter/>
          </a:ln>
        </p:spPr>
        <p:txBody>
          <a:bodyPr lIns="90000" tIns="46800" rIns="90000" bIns="46800" rtlCol="0" anchor="ctr" anchorCtr="0"/>
          <a:p>
            <a:r>
              <a:rPr lang="zh-CN" altLang="en-US" sz="2400" b="1">
                <a:solidFill>
                  <a:srgbClr val="0070C0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rPr>
              <a:t>核心定位</a:t>
            </a:r>
            <a:endParaRPr lang="zh-CN" altLang="en-US" sz="2400" b="1">
              <a:solidFill>
                <a:srgbClr val="0070C0"/>
              </a:solidFill>
              <a:uFillTx/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2" name="矩形: 圆角 15"/>
          <p:cNvSpPr/>
          <p:nvPr>
            <p:custDataLst>
              <p:tags r:id="rId5"/>
            </p:custDataLst>
          </p:nvPr>
        </p:nvSpPr>
        <p:spPr>
          <a:xfrm>
            <a:off x="1059180" y="3931285"/>
            <a:ext cx="5053330" cy="49276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alpha val="0"/>
                </a:schemeClr>
              </a:gs>
              <a:gs pos="100000">
                <a:schemeClr val="accent1">
                  <a:alpha val="12000"/>
                </a:schemeClr>
              </a:gs>
              <a:gs pos="72000">
                <a:schemeClr val="accent1">
                  <a:alpha val="7000"/>
                </a:schemeClr>
              </a:gs>
            </a:gsLst>
            <a:lin ang="10800000" scaled="1"/>
            <a:tileRect/>
          </a:gradFill>
          <a:ln w="29335" cap="flat">
            <a:noFill/>
            <a:prstDash val="solid"/>
            <a:miter/>
          </a:ln>
        </p:spPr>
        <p:txBody>
          <a:bodyPr lIns="90000" tIns="46800" rIns="90000" bIns="46800" rtlCol="0" anchor="ctr" anchorCtr="0">
            <a:noAutofit/>
          </a:bodyPr>
          <a:p>
            <a:pPr lvl="0" algn="l">
              <a:buClrTx/>
              <a:buSzTx/>
              <a:buFontTx/>
            </a:pPr>
            <a:r>
              <a:rPr lang="zh-CN" altLang="en-US" sz="2400" b="1">
                <a:solidFill>
                  <a:srgbClr val="0070C0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核心价值&amp;发展愿景</a:t>
            </a:r>
            <a:endParaRPr lang="zh-CN" altLang="en-US" sz="2400" b="1">
              <a:solidFill>
                <a:srgbClr val="0070C0"/>
              </a:solidFill>
              <a:uFillTx/>
              <a:latin typeface="Arial" panose="020B0604020202020204" pitchFamily="34" charset="0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7" name="标题 1"/>
          <p:cNvSpPr>
            <a:spLocks noGrp="1"/>
          </p:cNvSpPr>
          <p:nvPr>
            <p:custDataLst>
              <p:tags r:id="rId6"/>
            </p:custDataLst>
          </p:nvPr>
        </p:nvSpPr>
        <p:spPr>
          <a:xfrm>
            <a:off x="1059180" y="527685"/>
            <a:ext cx="10972800" cy="609600"/>
          </a:xfrm>
          <a:prstGeom prst="rect">
            <a:avLst/>
          </a:prstGeom>
          <a:noFill/>
        </p:spPr>
        <p:txBody>
          <a:bodyPr vert="horz" lIns="0" tIns="0" rIns="0" bIns="0" rtlCol="0" anchor="t" anchorCtr="0">
            <a:normAutofit/>
          </a:bodyPr>
          <a:lstStyle>
            <a:lvl1pPr marL="0" indent="0" algn="l" defTabSz="914400" rtl="0" eaLnBrk="1" fontAlgn="auto" latinLnBrk="0" hangingPunct="1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u="none" strike="noStrike" kern="1200" cap="none" spc="0" normalizeH="0" baseline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 algn="l">
              <a:buClrTx/>
              <a:buSzTx/>
              <a:buFontTx/>
            </a:pPr>
            <a:r>
              <a:rPr lang="en-US" altLang="zh-CN" b="1"/>
              <a:t>OpenGov Hub</a:t>
            </a:r>
            <a:r>
              <a:rPr lang="zh-CN" altLang="en-US" b="1"/>
              <a:t>项目</a:t>
            </a:r>
            <a:r>
              <a:rPr lang="zh-CN" altLang="en-US" b="1"/>
              <a:t>缘起</a:t>
            </a:r>
            <a:endParaRPr lang="zh-CN" altLang="en-US" b="1"/>
          </a:p>
        </p:txBody>
      </p:sp>
      <p:grpSp>
        <p:nvGrpSpPr>
          <p:cNvPr id="15" name="组合 14"/>
          <p:cNvGrpSpPr/>
          <p:nvPr/>
        </p:nvGrpSpPr>
        <p:grpSpPr>
          <a:xfrm flipH="1">
            <a:off x="11309350" y="-1400175"/>
            <a:ext cx="1441450" cy="4210685"/>
            <a:chOff x="-2007" y="-7103"/>
            <a:chExt cx="7513" cy="21947"/>
          </a:xfrm>
        </p:grpSpPr>
        <p:sp>
          <p:nvSpPr>
            <p:cNvPr id="9" name="圆角矩形 8"/>
            <p:cNvSpPr/>
            <p:nvPr/>
          </p:nvSpPr>
          <p:spPr>
            <a:xfrm rot="2100000">
              <a:off x="-143" y="3557"/>
              <a:ext cx="510" cy="10431"/>
            </a:xfrm>
            <a:prstGeom prst="roundRect">
              <a:avLst>
                <a:gd name="adj" fmla="val 50000"/>
              </a:avLst>
            </a:prstGeom>
            <a:solidFill>
              <a:srgbClr val="138D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3286" y="3746"/>
              <a:ext cx="454" cy="454"/>
            </a:xfrm>
            <a:prstGeom prst="ellipse">
              <a:avLst/>
            </a:prstGeom>
            <a:solidFill>
              <a:srgbClr val="90D7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" name="圆角矩形 10"/>
            <p:cNvSpPr/>
            <p:nvPr/>
          </p:nvSpPr>
          <p:spPr>
            <a:xfrm rot="2100000">
              <a:off x="-2007" y="4389"/>
              <a:ext cx="510" cy="10455"/>
            </a:xfrm>
            <a:prstGeom prst="roundRect">
              <a:avLst>
                <a:gd name="adj" fmla="val 50000"/>
              </a:avLst>
            </a:prstGeom>
            <a:solidFill>
              <a:srgbClr val="D3EE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3" name="圆角矩形 12"/>
            <p:cNvSpPr/>
            <p:nvPr/>
          </p:nvSpPr>
          <p:spPr>
            <a:xfrm rot="2100000">
              <a:off x="4996" y="-6985"/>
              <a:ext cx="510" cy="13150"/>
            </a:xfrm>
            <a:prstGeom prst="roundRect">
              <a:avLst>
                <a:gd name="adj" fmla="val 50000"/>
              </a:avLst>
            </a:prstGeom>
            <a:solidFill>
              <a:srgbClr val="8FD7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6" name="圆角矩形 15"/>
            <p:cNvSpPr/>
            <p:nvPr/>
          </p:nvSpPr>
          <p:spPr>
            <a:xfrm rot="2100000">
              <a:off x="-991" y="-148"/>
              <a:ext cx="510" cy="13150"/>
            </a:xfrm>
            <a:prstGeom prst="roundRect">
              <a:avLst>
                <a:gd name="adj" fmla="val 50000"/>
              </a:avLst>
            </a:prstGeom>
            <a:solidFill>
              <a:srgbClr val="D3EE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7" name="圆角矩形 16"/>
            <p:cNvSpPr/>
            <p:nvPr/>
          </p:nvSpPr>
          <p:spPr>
            <a:xfrm rot="2100000">
              <a:off x="3726" y="-7103"/>
              <a:ext cx="510" cy="10455"/>
            </a:xfrm>
            <a:prstGeom prst="roundRect">
              <a:avLst>
                <a:gd name="adj" fmla="val 50000"/>
              </a:avLst>
            </a:prstGeom>
            <a:solidFill>
              <a:srgbClr val="138D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8" name="椭圆 17"/>
            <p:cNvSpPr/>
            <p:nvPr/>
          </p:nvSpPr>
          <p:spPr>
            <a:xfrm>
              <a:off x="3079" y="478"/>
              <a:ext cx="454" cy="454"/>
            </a:xfrm>
            <a:prstGeom prst="ellipse">
              <a:avLst/>
            </a:prstGeom>
            <a:solidFill>
              <a:srgbClr val="138D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25" name="组合 24"/>
          <p:cNvGrpSpPr/>
          <p:nvPr/>
        </p:nvGrpSpPr>
        <p:grpSpPr>
          <a:xfrm flipH="1">
            <a:off x="-312420" y="4243070"/>
            <a:ext cx="1441450" cy="4210685"/>
            <a:chOff x="-2007" y="-7103"/>
            <a:chExt cx="7513" cy="21947"/>
          </a:xfrm>
        </p:grpSpPr>
        <p:sp>
          <p:nvSpPr>
            <p:cNvPr id="26" name="圆角矩形 25"/>
            <p:cNvSpPr/>
            <p:nvPr/>
          </p:nvSpPr>
          <p:spPr>
            <a:xfrm rot="2100000">
              <a:off x="-143" y="3557"/>
              <a:ext cx="510" cy="10431"/>
            </a:xfrm>
            <a:prstGeom prst="roundRect">
              <a:avLst>
                <a:gd name="adj" fmla="val 50000"/>
              </a:avLst>
            </a:prstGeom>
            <a:solidFill>
              <a:srgbClr val="138D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7" name="椭圆 26"/>
            <p:cNvSpPr/>
            <p:nvPr/>
          </p:nvSpPr>
          <p:spPr>
            <a:xfrm>
              <a:off x="3286" y="3746"/>
              <a:ext cx="454" cy="454"/>
            </a:xfrm>
            <a:prstGeom prst="ellipse">
              <a:avLst/>
            </a:prstGeom>
            <a:solidFill>
              <a:srgbClr val="90D7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8" name="圆角矩形 27"/>
            <p:cNvSpPr/>
            <p:nvPr/>
          </p:nvSpPr>
          <p:spPr>
            <a:xfrm rot="2100000">
              <a:off x="-2007" y="4389"/>
              <a:ext cx="510" cy="10455"/>
            </a:xfrm>
            <a:prstGeom prst="roundRect">
              <a:avLst>
                <a:gd name="adj" fmla="val 50000"/>
              </a:avLst>
            </a:prstGeom>
            <a:solidFill>
              <a:srgbClr val="D3EE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9" name="圆角矩形 28"/>
            <p:cNvSpPr/>
            <p:nvPr/>
          </p:nvSpPr>
          <p:spPr>
            <a:xfrm rot="2100000">
              <a:off x="4996" y="-6985"/>
              <a:ext cx="510" cy="13150"/>
            </a:xfrm>
            <a:prstGeom prst="roundRect">
              <a:avLst>
                <a:gd name="adj" fmla="val 50000"/>
              </a:avLst>
            </a:prstGeom>
            <a:solidFill>
              <a:srgbClr val="8FD7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0" name="圆角矩形 29"/>
            <p:cNvSpPr/>
            <p:nvPr/>
          </p:nvSpPr>
          <p:spPr>
            <a:xfrm rot="2100000">
              <a:off x="-991" y="-148"/>
              <a:ext cx="510" cy="13150"/>
            </a:xfrm>
            <a:prstGeom prst="roundRect">
              <a:avLst>
                <a:gd name="adj" fmla="val 50000"/>
              </a:avLst>
            </a:prstGeom>
            <a:solidFill>
              <a:srgbClr val="D3EE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1" name="圆角矩形 30"/>
            <p:cNvSpPr/>
            <p:nvPr/>
          </p:nvSpPr>
          <p:spPr>
            <a:xfrm rot="2100000">
              <a:off x="3726" y="-7103"/>
              <a:ext cx="510" cy="10455"/>
            </a:xfrm>
            <a:prstGeom prst="roundRect">
              <a:avLst>
                <a:gd name="adj" fmla="val 50000"/>
              </a:avLst>
            </a:prstGeom>
            <a:solidFill>
              <a:srgbClr val="138D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2" name="椭圆 31"/>
            <p:cNvSpPr/>
            <p:nvPr/>
          </p:nvSpPr>
          <p:spPr>
            <a:xfrm>
              <a:off x="3079" y="478"/>
              <a:ext cx="454" cy="454"/>
            </a:xfrm>
            <a:prstGeom prst="ellipse">
              <a:avLst/>
            </a:prstGeom>
            <a:solidFill>
              <a:srgbClr val="138D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</p:spTree>
    <p:custDataLst>
      <p:tags r:id="rId7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 6"/>
          <p:cNvSpPr/>
          <p:nvPr/>
        </p:nvSpPr>
        <p:spPr>
          <a:xfrm rot="2100000">
            <a:off x="658369" y="2352865"/>
            <a:ext cx="323850" cy="3271859"/>
          </a:xfrm>
          <a:custGeom>
            <a:avLst/>
            <a:gdLst>
              <a:gd name="adj" fmla="val 5000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10" h="5153">
                <a:moveTo>
                  <a:pt x="255" y="0"/>
                </a:moveTo>
                <a:cubicBezTo>
                  <a:pt x="396" y="0"/>
                  <a:pt x="510" y="114"/>
                  <a:pt x="510" y="255"/>
                </a:cubicBezTo>
                <a:lnTo>
                  <a:pt x="510" y="5153"/>
                </a:lnTo>
                <a:lnTo>
                  <a:pt x="0" y="4424"/>
                </a:lnTo>
                <a:lnTo>
                  <a:pt x="0" y="255"/>
                </a:lnTo>
                <a:cubicBezTo>
                  <a:pt x="0" y="114"/>
                  <a:pt x="114" y="0"/>
                  <a:pt x="255" y="0"/>
                </a:cubicBezTo>
                <a:close/>
              </a:path>
            </a:pathLst>
          </a:custGeom>
          <a:solidFill>
            <a:srgbClr val="138D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1874520" y="2169795"/>
            <a:ext cx="288290" cy="288290"/>
          </a:xfrm>
          <a:prstGeom prst="ellipse">
            <a:avLst/>
          </a:prstGeom>
          <a:solidFill>
            <a:srgbClr val="90D7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任意多边形 8"/>
          <p:cNvSpPr/>
          <p:nvPr/>
        </p:nvSpPr>
        <p:spPr>
          <a:xfrm rot="2100000">
            <a:off x="42382" y="3060166"/>
            <a:ext cx="323850" cy="1307754"/>
          </a:xfrm>
          <a:custGeom>
            <a:avLst/>
            <a:gdLst>
              <a:gd name="adj" fmla="val 5000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10" h="2059">
                <a:moveTo>
                  <a:pt x="255" y="0"/>
                </a:moveTo>
                <a:cubicBezTo>
                  <a:pt x="396" y="0"/>
                  <a:pt x="510" y="114"/>
                  <a:pt x="510" y="255"/>
                </a:cubicBezTo>
                <a:lnTo>
                  <a:pt x="510" y="2059"/>
                </a:lnTo>
                <a:lnTo>
                  <a:pt x="0" y="1331"/>
                </a:lnTo>
                <a:lnTo>
                  <a:pt x="0" y="255"/>
                </a:lnTo>
                <a:cubicBezTo>
                  <a:pt x="0" y="114"/>
                  <a:pt x="114" y="0"/>
                  <a:pt x="255" y="0"/>
                </a:cubicBezTo>
                <a:close/>
              </a:path>
            </a:pathLst>
          </a:custGeom>
          <a:solidFill>
            <a:srgbClr val="D3EE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10" name="任意多边形 9"/>
          <p:cNvSpPr/>
          <p:nvPr/>
        </p:nvSpPr>
        <p:spPr>
          <a:xfrm rot="2100000">
            <a:off x="1659675" y="-468312"/>
            <a:ext cx="323850" cy="3814864"/>
          </a:xfrm>
          <a:custGeom>
            <a:avLst/>
            <a:gdLst>
              <a:gd name="adj" fmla="val 5000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10" h="6008">
                <a:moveTo>
                  <a:pt x="510" y="0"/>
                </a:moveTo>
                <a:lnTo>
                  <a:pt x="510" y="5753"/>
                </a:lnTo>
                <a:cubicBezTo>
                  <a:pt x="510" y="5893"/>
                  <a:pt x="396" y="6008"/>
                  <a:pt x="255" y="6008"/>
                </a:cubicBezTo>
                <a:cubicBezTo>
                  <a:pt x="114" y="6008"/>
                  <a:pt x="0" y="5893"/>
                  <a:pt x="0" y="5753"/>
                </a:cubicBezTo>
                <a:lnTo>
                  <a:pt x="0" y="357"/>
                </a:lnTo>
                <a:lnTo>
                  <a:pt x="510" y="0"/>
                </a:lnTo>
                <a:close/>
              </a:path>
            </a:pathLst>
          </a:custGeom>
          <a:solidFill>
            <a:srgbClr val="8FD7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11" name="任意多边形 10"/>
          <p:cNvSpPr/>
          <p:nvPr/>
        </p:nvSpPr>
        <p:spPr>
          <a:xfrm rot="2100000">
            <a:off x="636709" y="100330"/>
            <a:ext cx="323850" cy="3329181"/>
          </a:xfrm>
          <a:custGeom>
            <a:avLst/>
            <a:gdLst>
              <a:gd name="adj" fmla="val 5000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10" h="5243">
                <a:moveTo>
                  <a:pt x="255" y="0"/>
                </a:moveTo>
                <a:cubicBezTo>
                  <a:pt x="396" y="0"/>
                  <a:pt x="510" y="114"/>
                  <a:pt x="510" y="255"/>
                </a:cubicBezTo>
                <a:lnTo>
                  <a:pt x="510" y="5243"/>
                </a:lnTo>
                <a:lnTo>
                  <a:pt x="0" y="4514"/>
                </a:lnTo>
                <a:lnTo>
                  <a:pt x="0" y="255"/>
                </a:lnTo>
                <a:cubicBezTo>
                  <a:pt x="0" y="114"/>
                  <a:pt x="114" y="0"/>
                  <a:pt x="255" y="0"/>
                </a:cubicBezTo>
                <a:close/>
              </a:path>
            </a:pathLst>
          </a:custGeom>
          <a:solidFill>
            <a:srgbClr val="D3EE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12" name="任意多边形 11"/>
          <p:cNvSpPr/>
          <p:nvPr/>
        </p:nvSpPr>
        <p:spPr>
          <a:xfrm rot="2100000">
            <a:off x="770369" y="-293158"/>
            <a:ext cx="323850" cy="1814631"/>
          </a:xfrm>
          <a:custGeom>
            <a:avLst/>
            <a:gdLst>
              <a:gd name="adj" fmla="val 5000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10" h="2858">
                <a:moveTo>
                  <a:pt x="510" y="0"/>
                </a:moveTo>
                <a:lnTo>
                  <a:pt x="510" y="2603"/>
                </a:lnTo>
                <a:cubicBezTo>
                  <a:pt x="510" y="2744"/>
                  <a:pt x="396" y="2858"/>
                  <a:pt x="255" y="2858"/>
                </a:cubicBezTo>
                <a:cubicBezTo>
                  <a:pt x="114" y="2858"/>
                  <a:pt x="0" y="2744"/>
                  <a:pt x="0" y="2603"/>
                </a:cubicBezTo>
                <a:lnTo>
                  <a:pt x="0" y="357"/>
                </a:lnTo>
                <a:lnTo>
                  <a:pt x="510" y="0"/>
                </a:lnTo>
                <a:close/>
              </a:path>
            </a:pathLst>
          </a:custGeom>
          <a:solidFill>
            <a:srgbClr val="138D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1743075" y="94615"/>
            <a:ext cx="288290" cy="288290"/>
          </a:xfrm>
          <a:prstGeom prst="ellipse">
            <a:avLst/>
          </a:prstGeom>
          <a:solidFill>
            <a:srgbClr val="138D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任意多边形 2"/>
          <p:cNvSpPr/>
          <p:nvPr/>
        </p:nvSpPr>
        <p:spPr>
          <a:xfrm rot="2100000" flipH="1" flipV="1">
            <a:off x="11269471" y="1261441"/>
            <a:ext cx="323850" cy="3112438"/>
          </a:xfrm>
          <a:custGeom>
            <a:avLst/>
            <a:gdLst>
              <a:gd name="adj" fmla="val 5000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10" h="4901">
                <a:moveTo>
                  <a:pt x="255" y="0"/>
                </a:moveTo>
                <a:cubicBezTo>
                  <a:pt x="396" y="0"/>
                  <a:pt x="510" y="114"/>
                  <a:pt x="510" y="255"/>
                </a:cubicBezTo>
                <a:lnTo>
                  <a:pt x="510" y="4901"/>
                </a:lnTo>
                <a:lnTo>
                  <a:pt x="0" y="4173"/>
                </a:lnTo>
                <a:lnTo>
                  <a:pt x="0" y="255"/>
                </a:lnTo>
                <a:cubicBezTo>
                  <a:pt x="0" y="114"/>
                  <a:pt x="114" y="0"/>
                  <a:pt x="255" y="0"/>
                </a:cubicBezTo>
                <a:close/>
              </a:path>
            </a:pathLst>
          </a:custGeom>
          <a:solidFill>
            <a:srgbClr val="138D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4" name="椭圆 3"/>
          <p:cNvSpPr/>
          <p:nvPr/>
        </p:nvSpPr>
        <p:spPr>
          <a:xfrm flipH="1" flipV="1">
            <a:off x="10134600" y="4283075"/>
            <a:ext cx="288290" cy="288290"/>
          </a:xfrm>
          <a:prstGeom prst="ellipse">
            <a:avLst/>
          </a:prstGeom>
          <a:solidFill>
            <a:srgbClr val="90D7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任意多边形 4"/>
          <p:cNvSpPr/>
          <p:nvPr/>
        </p:nvSpPr>
        <p:spPr>
          <a:xfrm rot="2100000" flipH="1" flipV="1">
            <a:off x="11882918" y="2526302"/>
            <a:ext cx="323850" cy="1139476"/>
          </a:xfrm>
          <a:custGeom>
            <a:avLst/>
            <a:gdLst>
              <a:gd name="adj" fmla="val 5000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10" h="1794">
                <a:moveTo>
                  <a:pt x="255" y="0"/>
                </a:moveTo>
                <a:cubicBezTo>
                  <a:pt x="396" y="0"/>
                  <a:pt x="510" y="114"/>
                  <a:pt x="510" y="255"/>
                </a:cubicBezTo>
                <a:lnTo>
                  <a:pt x="510" y="1794"/>
                </a:lnTo>
                <a:lnTo>
                  <a:pt x="0" y="1066"/>
                </a:lnTo>
                <a:lnTo>
                  <a:pt x="0" y="255"/>
                </a:lnTo>
                <a:cubicBezTo>
                  <a:pt x="0" y="114"/>
                  <a:pt x="114" y="0"/>
                  <a:pt x="255" y="0"/>
                </a:cubicBezTo>
                <a:close/>
              </a:path>
            </a:pathLst>
          </a:custGeom>
          <a:solidFill>
            <a:srgbClr val="D3EE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6" name="任意多边形 5"/>
          <p:cNvSpPr/>
          <p:nvPr/>
        </p:nvSpPr>
        <p:spPr>
          <a:xfrm rot="2100000" flipH="1" flipV="1">
            <a:off x="10294321" y="3439239"/>
            <a:ext cx="323850" cy="3883081"/>
          </a:xfrm>
          <a:custGeom>
            <a:avLst/>
            <a:gdLst>
              <a:gd name="adj" fmla="val 5000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10" h="6115">
                <a:moveTo>
                  <a:pt x="510" y="0"/>
                </a:moveTo>
                <a:lnTo>
                  <a:pt x="510" y="5860"/>
                </a:lnTo>
                <a:cubicBezTo>
                  <a:pt x="510" y="6001"/>
                  <a:pt x="396" y="6115"/>
                  <a:pt x="255" y="6115"/>
                </a:cubicBezTo>
                <a:cubicBezTo>
                  <a:pt x="114" y="6115"/>
                  <a:pt x="0" y="6001"/>
                  <a:pt x="0" y="5860"/>
                </a:cubicBezTo>
                <a:lnTo>
                  <a:pt x="0" y="357"/>
                </a:lnTo>
                <a:lnTo>
                  <a:pt x="510" y="0"/>
                </a:lnTo>
                <a:close/>
              </a:path>
            </a:pathLst>
          </a:custGeom>
          <a:solidFill>
            <a:srgbClr val="8FD7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25" name="任意多边形 24"/>
          <p:cNvSpPr/>
          <p:nvPr/>
        </p:nvSpPr>
        <p:spPr>
          <a:xfrm rot="2100000" flipH="1" flipV="1">
            <a:off x="11314309" y="3453183"/>
            <a:ext cx="323850" cy="3117727"/>
          </a:xfrm>
          <a:custGeom>
            <a:avLst/>
            <a:gdLst>
              <a:gd name="adj" fmla="val 5000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10" h="4910">
                <a:moveTo>
                  <a:pt x="255" y="0"/>
                </a:moveTo>
                <a:cubicBezTo>
                  <a:pt x="396" y="0"/>
                  <a:pt x="510" y="114"/>
                  <a:pt x="510" y="255"/>
                </a:cubicBezTo>
                <a:lnTo>
                  <a:pt x="510" y="4910"/>
                </a:lnTo>
                <a:lnTo>
                  <a:pt x="0" y="4181"/>
                </a:lnTo>
                <a:lnTo>
                  <a:pt x="0" y="255"/>
                </a:lnTo>
                <a:cubicBezTo>
                  <a:pt x="0" y="114"/>
                  <a:pt x="114" y="0"/>
                  <a:pt x="255" y="0"/>
                </a:cubicBezTo>
                <a:close/>
              </a:path>
            </a:pathLst>
          </a:custGeom>
          <a:solidFill>
            <a:srgbClr val="D3EE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26" name="任意多边形 25"/>
          <p:cNvSpPr/>
          <p:nvPr/>
        </p:nvSpPr>
        <p:spPr>
          <a:xfrm rot="2100000" flipH="1" flipV="1">
            <a:off x="11193409" y="5254703"/>
            <a:ext cx="323850" cy="1848739"/>
          </a:xfrm>
          <a:custGeom>
            <a:avLst/>
            <a:gdLst>
              <a:gd name="adj" fmla="val 5000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10" h="2911">
                <a:moveTo>
                  <a:pt x="510" y="0"/>
                </a:moveTo>
                <a:lnTo>
                  <a:pt x="510" y="2656"/>
                </a:lnTo>
                <a:cubicBezTo>
                  <a:pt x="510" y="2797"/>
                  <a:pt x="396" y="2911"/>
                  <a:pt x="255" y="2911"/>
                </a:cubicBezTo>
                <a:cubicBezTo>
                  <a:pt x="114" y="2911"/>
                  <a:pt x="0" y="2797"/>
                  <a:pt x="0" y="2656"/>
                </a:cubicBezTo>
                <a:lnTo>
                  <a:pt x="0" y="357"/>
                </a:lnTo>
                <a:lnTo>
                  <a:pt x="510" y="0"/>
                </a:lnTo>
                <a:close/>
              </a:path>
            </a:pathLst>
          </a:custGeom>
          <a:solidFill>
            <a:srgbClr val="138D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 flipH="1" flipV="1">
            <a:off x="10266045" y="6358255"/>
            <a:ext cx="288290" cy="288290"/>
          </a:xfrm>
          <a:prstGeom prst="ellipse">
            <a:avLst/>
          </a:prstGeom>
          <a:solidFill>
            <a:srgbClr val="138D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圆角矩形 16"/>
          <p:cNvSpPr/>
          <p:nvPr/>
        </p:nvSpPr>
        <p:spPr>
          <a:xfrm flipH="1">
            <a:off x="5507355" y="1693545"/>
            <a:ext cx="1177925" cy="1177925"/>
          </a:xfrm>
          <a:prstGeom prst="roundRect">
            <a:avLst>
              <a:gd name="adj" fmla="val 50000"/>
            </a:avLst>
          </a:prstGeom>
          <a:solidFill>
            <a:srgbClr val="138D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635" y="3265170"/>
            <a:ext cx="12191365" cy="8604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5000" b="1" spc="400"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+mn-ea"/>
                <a:sym typeface="+mn-ea"/>
              </a:rPr>
              <a:t>技术路线</a:t>
            </a:r>
            <a:endParaRPr lang="zh-CN" altLang="en-US" sz="5000" b="1" spc="400">
              <a:solidFill>
                <a:schemeClr val="tx1">
                  <a:lumMod val="65000"/>
                  <a:lumOff val="35000"/>
                </a:schemeClr>
              </a:solidFill>
              <a:effectLst/>
              <a:uFillTx/>
              <a:latin typeface="+mn-ea"/>
              <a:sym typeface="+mn-ea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5501958" y="1738948"/>
            <a:ext cx="118872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6000">
                <a:solidFill>
                  <a:schemeClr val="bg1"/>
                </a:solidFill>
                <a:latin typeface="Black and White" panose="00000500000000000000" charset="0"/>
                <a:ea typeface="+mj-ea"/>
                <a:cs typeface="Black and White" panose="00000500000000000000" charset="0"/>
              </a:rPr>
              <a:t>2</a:t>
            </a:r>
            <a:endParaRPr lang="en-US" altLang="zh-CN" sz="6000">
              <a:solidFill>
                <a:schemeClr val="bg1"/>
              </a:solidFill>
              <a:latin typeface="Black and White" panose="00000500000000000000" charset="0"/>
              <a:ea typeface="+mj-ea"/>
              <a:cs typeface="Black and White" panose="00000500000000000000" charset="0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p>
            <a:r>
              <a:t>技术路线实现</a:t>
            </a:r>
            <a:r>
              <a:t>流程图</a:t>
            </a:r>
          </a:p>
        </p:txBody>
      </p:sp>
      <p:pic>
        <p:nvPicPr>
          <p:cNvPr id="4" name="图片 3" descr="exported_image (1)"/>
          <p:cNvPicPr>
            <a:picLocks noChangeAspect="1"/>
          </p:cNvPicPr>
          <p:nvPr/>
        </p:nvPicPr>
        <p:blipFill>
          <a:blip r:embed="rId2"/>
          <a:srcRect t="7503"/>
          <a:stretch>
            <a:fillRect/>
          </a:stretch>
        </p:blipFill>
        <p:spPr>
          <a:xfrm>
            <a:off x="1562735" y="1421130"/>
            <a:ext cx="9475470" cy="5456555"/>
          </a:xfrm>
          <a:prstGeom prst="rect">
            <a:avLst/>
          </a:prstGeom>
        </p:spPr>
      </p:pic>
      <p:grpSp>
        <p:nvGrpSpPr>
          <p:cNvPr id="25" name="组合 24"/>
          <p:cNvGrpSpPr/>
          <p:nvPr/>
        </p:nvGrpSpPr>
        <p:grpSpPr>
          <a:xfrm flipH="1">
            <a:off x="-312420" y="4243070"/>
            <a:ext cx="1441450" cy="4210685"/>
            <a:chOff x="-2007" y="-7103"/>
            <a:chExt cx="7513" cy="21947"/>
          </a:xfrm>
        </p:grpSpPr>
        <p:sp>
          <p:nvSpPr>
            <p:cNvPr id="26" name="圆角矩形 25"/>
            <p:cNvSpPr/>
            <p:nvPr/>
          </p:nvSpPr>
          <p:spPr>
            <a:xfrm rot="2100000">
              <a:off x="-143" y="3557"/>
              <a:ext cx="510" cy="10431"/>
            </a:xfrm>
            <a:prstGeom prst="roundRect">
              <a:avLst>
                <a:gd name="adj" fmla="val 50000"/>
              </a:avLst>
            </a:prstGeom>
            <a:solidFill>
              <a:srgbClr val="138D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7" name="椭圆 26"/>
            <p:cNvSpPr/>
            <p:nvPr/>
          </p:nvSpPr>
          <p:spPr>
            <a:xfrm>
              <a:off x="3286" y="3746"/>
              <a:ext cx="454" cy="454"/>
            </a:xfrm>
            <a:prstGeom prst="ellipse">
              <a:avLst/>
            </a:prstGeom>
            <a:solidFill>
              <a:srgbClr val="90D7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8" name="圆角矩形 27"/>
            <p:cNvSpPr/>
            <p:nvPr/>
          </p:nvSpPr>
          <p:spPr>
            <a:xfrm rot="2100000">
              <a:off x="-2007" y="4389"/>
              <a:ext cx="510" cy="10455"/>
            </a:xfrm>
            <a:prstGeom prst="roundRect">
              <a:avLst>
                <a:gd name="adj" fmla="val 50000"/>
              </a:avLst>
            </a:prstGeom>
            <a:solidFill>
              <a:srgbClr val="D3EE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9" name="圆角矩形 28"/>
            <p:cNvSpPr/>
            <p:nvPr/>
          </p:nvSpPr>
          <p:spPr>
            <a:xfrm rot="2100000">
              <a:off x="4996" y="-6985"/>
              <a:ext cx="510" cy="13150"/>
            </a:xfrm>
            <a:prstGeom prst="roundRect">
              <a:avLst>
                <a:gd name="adj" fmla="val 50000"/>
              </a:avLst>
            </a:prstGeom>
            <a:solidFill>
              <a:srgbClr val="8FD7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0" name="圆角矩形 29"/>
            <p:cNvSpPr/>
            <p:nvPr/>
          </p:nvSpPr>
          <p:spPr>
            <a:xfrm rot="2100000">
              <a:off x="-991" y="-148"/>
              <a:ext cx="510" cy="13150"/>
            </a:xfrm>
            <a:prstGeom prst="roundRect">
              <a:avLst>
                <a:gd name="adj" fmla="val 50000"/>
              </a:avLst>
            </a:prstGeom>
            <a:solidFill>
              <a:srgbClr val="D3EE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1" name="圆角矩形 30"/>
            <p:cNvSpPr/>
            <p:nvPr/>
          </p:nvSpPr>
          <p:spPr>
            <a:xfrm rot="2100000">
              <a:off x="3726" y="-7103"/>
              <a:ext cx="510" cy="10455"/>
            </a:xfrm>
            <a:prstGeom prst="roundRect">
              <a:avLst>
                <a:gd name="adj" fmla="val 50000"/>
              </a:avLst>
            </a:prstGeom>
            <a:solidFill>
              <a:srgbClr val="138D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2" name="椭圆 31"/>
            <p:cNvSpPr/>
            <p:nvPr/>
          </p:nvSpPr>
          <p:spPr>
            <a:xfrm>
              <a:off x="3079" y="478"/>
              <a:ext cx="454" cy="454"/>
            </a:xfrm>
            <a:prstGeom prst="ellipse">
              <a:avLst/>
            </a:prstGeom>
            <a:solidFill>
              <a:srgbClr val="138D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8" name="组合 7"/>
          <p:cNvGrpSpPr/>
          <p:nvPr/>
        </p:nvGrpSpPr>
        <p:grpSpPr>
          <a:xfrm flipH="1">
            <a:off x="11309350" y="-1400175"/>
            <a:ext cx="1441450" cy="4210685"/>
            <a:chOff x="-2007" y="-7103"/>
            <a:chExt cx="7513" cy="21947"/>
          </a:xfrm>
        </p:grpSpPr>
        <p:sp>
          <p:nvSpPr>
            <p:cNvPr id="9" name="圆角矩形 8"/>
            <p:cNvSpPr/>
            <p:nvPr/>
          </p:nvSpPr>
          <p:spPr>
            <a:xfrm rot="2100000">
              <a:off x="-143" y="3557"/>
              <a:ext cx="510" cy="10431"/>
            </a:xfrm>
            <a:prstGeom prst="roundRect">
              <a:avLst>
                <a:gd name="adj" fmla="val 50000"/>
              </a:avLst>
            </a:prstGeom>
            <a:solidFill>
              <a:srgbClr val="138D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3286" y="3746"/>
              <a:ext cx="454" cy="454"/>
            </a:xfrm>
            <a:prstGeom prst="ellipse">
              <a:avLst/>
            </a:prstGeom>
            <a:solidFill>
              <a:srgbClr val="90D7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" name="圆角矩形 10"/>
            <p:cNvSpPr/>
            <p:nvPr/>
          </p:nvSpPr>
          <p:spPr>
            <a:xfrm rot="2100000">
              <a:off x="-2007" y="4389"/>
              <a:ext cx="510" cy="10455"/>
            </a:xfrm>
            <a:prstGeom prst="roundRect">
              <a:avLst>
                <a:gd name="adj" fmla="val 50000"/>
              </a:avLst>
            </a:prstGeom>
            <a:solidFill>
              <a:srgbClr val="D3EE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2" name="圆角矩形 11"/>
            <p:cNvSpPr/>
            <p:nvPr/>
          </p:nvSpPr>
          <p:spPr>
            <a:xfrm rot="2100000">
              <a:off x="4996" y="-6985"/>
              <a:ext cx="510" cy="13150"/>
            </a:xfrm>
            <a:prstGeom prst="roundRect">
              <a:avLst>
                <a:gd name="adj" fmla="val 50000"/>
              </a:avLst>
            </a:prstGeom>
            <a:solidFill>
              <a:srgbClr val="8FD7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3" name="圆角矩形 12"/>
            <p:cNvSpPr/>
            <p:nvPr/>
          </p:nvSpPr>
          <p:spPr>
            <a:xfrm rot="2100000">
              <a:off x="-991" y="-148"/>
              <a:ext cx="510" cy="13150"/>
            </a:xfrm>
            <a:prstGeom prst="roundRect">
              <a:avLst>
                <a:gd name="adj" fmla="val 50000"/>
              </a:avLst>
            </a:prstGeom>
            <a:solidFill>
              <a:srgbClr val="D3EE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3" name="圆角矩形 22"/>
            <p:cNvSpPr/>
            <p:nvPr/>
          </p:nvSpPr>
          <p:spPr>
            <a:xfrm rot="2100000">
              <a:off x="3726" y="-7103"/>
              <a:ext cx="510" cy="10455"/>
            </a:xfrm>
            <a:prstGeom prst="roundRect">
              <a:avLst>
                <a:gd name="adj" fmla="val 50000"/>
              </a:avLst>
            </a:prstGeom>
            <a:solidFill>
              <a:srgbClr val="138D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3079" y="478"/>
              <a:ext cx="454" cy="454"/>
            </a:xfrm>
            <a:prstGeom prst="ellipse">
              <a:avLst/>
            </a:prstGeom>
            <a:solidFill>
              <a:srgbClr val="138D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</p:spTree>
    <p:custDataLst>
      <p:tags r:id="rId3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761435" y="449650"/>
            <a:ext cx="10969200" cy="705600"/>
          </a:xfrm>
        </p:spPr>
        <p:txBody>
          <a:bodyPr/>
          <a:p>
            <a:r>
              <a:rPr lang="zh-CN" altLang="en-US"/>
              <a:t>数据分析</a:t>
            </a:r>
            <a:endParaRPr lang="zh-CN" altLang="en-US"/>
          </a:p>
        </p:txBody>
      </p:sp>
      <p:sp>
        <p:nvSpPr>
          <p:cNvPr id="30" name="矩形: 圆角 29"/>
          <p:cNvSpPr/>
          <p:nvPr>
            <p:custDataLst>
              <p:tags r:id="rId2"/>
            </p:custDataLst>
          </p:nvPr>
        </p:nvSpPr>
        <p:spPr>
          <a:xfrm>
            <a:off x="766445" y="1793240"/>
            <a:ext cx="5161280" cy="4112260"/>
          </a:xfrm>
          <a:prstGeom prst="roundRect">
            <a:avLst>
              <a:gd name="adj" fmla="val 6098"/>
            </a:avLst>
          </a:prstGeom>
          <a:noFill/>
          <a:ln>
            <a:solidFill>
              <a:schemeClr val="accent1">
                <a:alpha val="4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532765" tIns="702310" rIns="532765" bIns="453390" numCol="1" spcCol="0" rtlCol="0" fromWordArt="0" anchor="ctr" anchorCtr="0" forceAA="0" compatLnSpc="1">
            <a:noAutofit/>
          </a:bodyPr>
          <a:lstStyle/>
          <a:p>
            <a:pPr lv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endParaRPr lang="zh-CN" altLang="en-US">
              <a:solidFill>
                <a:schemeClr val="tx1"/>
              </a:solidFill>
              <a:sym typeface="+mn-ea"/>
            </a:endParaRPr>
          </a:p>
        </p:txBody>
      </p:sp>
      <p:sp>
        <p:nvSpPr>
          <p:cNvPr id="15" name="标题"/>
          <p:cNvSpPr/>
          <p:nvPr>
            <p:custDataLst>
              <p:tags r:id="rId3"/>
            </p:custDataLst>
          </p:nvPr>
        </p:nvSpPr>
        <p:spPr>
          <a:xfrm>
            <a:off x="2133460" y="1425575"/>
            <a:ext cx="2426696" cy="735402"/>
          </a:xfrm>
          <a:prstGeom prst="roundRect">
            <a:avLst>
              <a:gd name="adj" fmla="val 50000"/>
            </a:avLst>
          </a:prstGeom>
          <a:solidFill>
            <a:srgbClr val="0070C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 b="1">
                <a:sym typeface="+mn-ea"/>
              </a:rPr>
              <a:t>GitHub</a:t>
            </a:r>
            <a:endParaRPr lang="zh-CN" altLang="en-US" sz="1600" b="1">
              <a:sym typeface="+mn-ea"/>
            </a:endParaRPr>
          </a:p>
          <a:p>
            <a:pPr algn="ctr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 b="1">
                <a:sym typeface="+mn-ea"/>
              </a:rPr>
              <a:t>日志字段</a:t>
            </a:r>
            <a:endParaRPr lang="zh-CN" altLang="en-US" sz="1600" b="1">
              <a:solidFill>
                <a:srgbClr val="FFFFFF"/>
              </a:solidFill>
              <a:uFillTx/>
              <a:latin typeface="+mn-ea"/>
              <a:cs typeface="+mn-ea"/>
              <a:sym typeface="+mn-ea"/>
            </a:endParaRPr>
          </a:p>
        </p:txBody>
      </p:sp>
      <p:sp>
        <p:nvSpPr>
          <p:cNvPr id="33" name="矩形: 圆角 32"/>
          <p:cNvSpPr/>
          <p:nvPr>
            <p:custDataLst>
              <p:tags r:id="rId4"/>
            </p:custDataLst>
          </p:nvPr>
        </p:nvSpPr>
        <p:spPr>
          <a:xfrm>
            <a:off x="6212205" y="1793240"/>
            <a:ext cx="5390515" cy="4112895"/>
          </a:xfrm>
          <a:prstGeom prst="roundRect">
            <a:avLst>
              <a:gd name="adj" fmla="val 6098"/>
            </a:avLst>
          </a:prstGeom>
          <a:noFill/>
          <a:ln>
            <a:solidFill>
              <a:schemeClr val="accent2">
                <a:alpha val="4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532422" tIns="701253" rIns="532422" bIns="455676" numCol="1" spcCol="0" rtlCol="0" fromWordArt="0" anchor="ctr" anchorCtr="0" forceAA="0" compatLnSpc="1">
            <a:noAutofit/>
          </a:bodyPr>
          <a:lstStyle/>
          <a:p>
            <a:pPr marL="0" algn="just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zh-CN" altLang="zh-CN" kern="120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34" name="标题"/>
          <p:cNvSpPr/>
          <p:nvPr>
            <p:custDataLst>
              <p:tags r:id="rId5"/>
            </p:custDataLst>
          </p:nvPr>
        </p:nvSpPr>
        <p:spPr>
          <a:xfrm>
            <a:off x="7694108" y="1425575"/>
            <a:ext cx="2426696" cy="735402"/>
          </a:xfrm>
          <a:prstGeom prst="roundRect">
            <a:avLst>
              <a:gd name="adj" fmla="val 50000"/>
            </a:avLst>
          </a:prstGeom>
          <a:solidFill>
            <a:srgbClr val="138DC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 b="1">
                <a:sym typeface="+mn-ea"/>
              </a:rPr>
              <a:t>top300_metrics</a:t>
            </a:r>
            <a:endParaRPr lang="zh-CN" altLang="en-US" sz="1600" b="1">
              <a:sym typeface="+mn-ea"/>
            </a:endParaRPr>
          </a:p>
          <a:p>
            <a:pPr algn="ctr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 b="1">
                <a:sym typeface="+mn-ea"/>
              </a:rPr>
              <a:t>指标字段</a:t>
            </a:r>
            <a:endParaRPr lang="zh-CN" altLang="en-US" sz="1600" b="1"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19150" y="2111375"/>
            <a:ext cx="5065395" cy="40493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lnSpc>
                <a:spcPct val="1200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zh-CN" altLang="en-US">
                <a:sym typeface="+mn-ea"/>
              </a:rPr>
              <a:t>包含id、type、action、actor_id、repo_id、org_id、created_at等通用字段，以及针对不同事件的专属字段：</a:t>
            </a:r>
            <a:endParaRPr lang="zh-CN" altLang="en-US">
              <a:solidFill>
                <a:schemeClr val="tx1"/>
              </a:solidFill>
              <a:sym typeface="+mn-ea"/>
            </a:endParaRPr>
          </a:p>
          <a:p>
            <a:pPr lvl="0" algn="l">
              <a:lnSpc>
                <a:spcPct val="1200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zh-CN" altLang="en-US" b="1">
                <a:solidFill>
                  <a:srgbClr val="0070C0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Issues/IssueComment类：</a:t>
            </a:r>
            <a:endParaRPr lang="zh-CN" altLang="en-US" b="1">
              <a:solidFill>
                <a:srgbClr val="0070C0"/>
              </a:solidFill>
              <a:uFillTx/>
              <a:latin typeface="Arial" panose="020B0604020202020204" pitchFamily="34" charset="0"/>
              <a:ea typeface="微软雅黑" panose="020B0503020204020204" pitchFamily="34" charset="-122"/>
              <a:sym typeface="+mn-ea"/>
            </a:endParaRPr>
          </a:p>
          <a:p>
            <a:pPr lvl="0" algn="l">
              <a:lnSpc>
                <a:spcPct val="1200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zh-CN" altLang="en-US">
                <a:sym typeface="+mn-ea"/>
              </a:rPr>
              <a:t>issue_id、issue_title、issue_labels、issue_comments、issue_closed_at</a:t>
            </a:r>
            <a:r>
              <a:rPr lang="en-US" altLang="zh-CN">
                <a:sym typeface="+mn-ea"/>
              </a:rPr>
              <a:t>……</a:t>
            </a:r>
            <a:endParaRPr lang="zh-CN" altLang="en-US">
              <a:solidFill>
                <a:schemeClr val="tx1"/>
              </a:solidFill>
              <a:sym typeface="+mn-ea"/>
            </a:endParaRPr>
          </a:p>
          <a:p>
            <a:pPr lvl="0" algn="l">
              <a:lnSpc>
                <a:spcPct val="1200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zh-CN" altLang="en-US" b="1">
                <a:solidFill>
                  <a:srgbClr val="0070C0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PullRequest/Review类：</a:t>
            </a:r>
            <a:endParaRPr lang="zh-CN" altLang="en-US" b="1">
              <a:solidFill>
                <a:srgbClr val="0070C0"/>
              </a:solidFill>
              <a:uFillTx/>
              <a:latin typeface="Arial" panose="020B0604020202020204" pitchFamily="34" charset="0"/>
              <a:ea typeface="微软雅黑" panose="020B0503020204020204" pitchFamily="34" charset="-122"/>
              <a:sym typeface="+mn-ea"/>
            </a:endParaRPr>
          </a:p>
          <a:p>
            <a:pPr lvl="0" algn="l">
              <a:lnSpc>
                <a:spcPct val="1200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zh-CN" altLang="en-US">
                <a:sym typeface="+mn-ea"/>
              </a:rPr>
              <a:t>pull_commits、pull_additions、pull_merged、pull_merged_at、pull_review_state</a:t>
            </a:r>
            <a:r>
              <a:rPr lang="en-US" altLang="zh-CN">
                <a:sym typeface="+mn-ea"/>
              </a:rPr>
              <a:t>……</a:t>
            </a:r>
            <a:endParaRPr lang="zh-CN" altLang="en-US">
              <a:solidFill>
                <a:schemeClr val="tx1"/>
              </a:solidFill>
              <a:sym typeface="+mn-ea"/>
            </a:endParaRPr>
          </a:p>
          <a:p>
            <a:pPr lvl="0" algn="l">
              <a:lnSpc>
                <a:spcPct val="1200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zh-CN" altLang="en-US" b="1">
                <a:solidFill>
                  <a:srgbClr val="0070C0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Push/Fork/Release等事件专属字段：</a:t>
            </a:r>
            <a:endParaRPr lang="zh-CN" altLang="en-US">
              <a:sym typeface="+mn-ea"/>
            </a:endParaRPr>
          </a:p>
          <a:p>
            <a:pPr lvl="0" algn="l">
              <a:lnSpc>
                <a:spcPct val="1200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zh-CN" altLang="en-US">
                <a:sym typeface="+mn-ea"/>
              </a:rPr>
              <a:t>push_size、fork_forkee_id、release_tag_name</a:t>
            </a:r>
            <a:endParaRPr lang="zh-CN" altLang="en-US">
              <a:solidFill>
                <a:schemeClr val="tx1"/>
              </a:solidFill>
              <a:sym typeface="+mn-ea"/>
            </a:endParaRPr>
          </a:p>
          <a:p>
            <a:pPr algn="l">
              <a:lnSpc>
                <a:spcPct val="110000"/>
              </a:lnSpc>
              <a:buClrTx/>
              <a:buSzTx/>
              <a:buNone/>
            </a:pPr>
            <a:endParaRPr lang="zh-CN" altLang="en-US">
              <a:solidFill>
                <a:schemeClr val="tx1"/>
              </a:solidFill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318885" y="2262505"/>
            <a:ext cx="5239385" cy="34124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20000"/>
              </a:lnSpc>
            </a:pPr>
            <a:r>
              <a:rPr lang="zh-CN" altLang="en-US"/>
              <a:t>这是健康度、效率、影响力的核心数据来源，包含：</a:t>
            </a:r>
            <a:endParaRPr lang="zh-CN" altLang="en-US"/>
          </a:p>
          <a:p>
            <a:pPr>
              <a:lnSpc>
                <a:spcPct val="120000"/>
              </a:lnSpc>
            </a:pPr>
            <a:r>
              <a:rPr lang="zh-CN" altLang="en-US" b="1">
                <a:solidFill>
                  <a:srgbClr val="138DCC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rPr>
              <a:t>活跃度/协作类：</a:t>
            </a:r>
            <a:endParaRPr lang="zh-CN" altLang="en-US" b="1">
              <a:solidFill>
                <a:srgbClr val="138DCC"/>
              </a:solidFill>
              <a:uFillTx/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zh-CN" altLang="en-US"/>
              <a:t>activity.json、</a:t>
            </a:r>
            <a:r>
              <a:rPr lang="en-US" altLang="zh-CN"/>
              <a:t>change_request_age.json</a:t>
            </a:r>
            <a:r>
              <a:rPr lang="zh-CN" altLang="en-US"/>
              <a:t>、</a:t>
            </a:r>
            <a:r>
              <a:rPr lang="en-US" altLang="zh-CN"/>
              <a:t>issue_age.json</a:t>
            </a:r>
            <a:r>
              <a:rPr lang="zh-CN" altLang="en-US"/>
              <a:t>；</a:t>
            </a:r>
            <a:endParaRPr lang="zh-CN" altLang="en-US"/>
          </a:p>
          <a:p>
            <a:pPr algn="l">
              <a:lnSpc>
                <a:spcPct val="120000"/>
              </a:lnSpc>
              <a:buClrTx/>
              <a:buSzTx/>
              <a:buFontTx/>
            </a:pPr>
            <a:r>
              <a:rPr lang="zh-CN" altLang="en-US" b="1">
                <a:solidFill>
                  <a:srgbClr val="138DCC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rPr>
              <a:t>贡献者/生态类：</a:t>
            </a:r>
            <a:endParaRPr lang="zh-CN" altLang="en-US" b="1">
              <a:solidFill>
                <a:srgbClr val="138DCC"/>
              </a:solidFill>
              <a:uFillTx/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zh-CN" altLang="en-US"/>
              <a:t>new_contributors.json、bus_factor.json、</a:t>
            </a:r>
            <a:r>
              <a:rPr lang="zh-CN" altLang="en-US"/>
              <a:t>inactive_contributors.json；</a:t>
            </a:r>
            <a:endParaRPr lang="zh-CN" altLang="en-US"/>
          </a:p>
          <a:p>
            <a:pPr algn="l">
              <a:lnSpc>
                <a:spcPct val="120000"/>
              </a:lnSpc>
              <a:buClrTx/>
              <a:buSzTx/>
              <a:buFontTx/>
            </a:pPr>
            <a:r>
              <a:rPr lang="zh-CN" altLang="en-US" b="1">
                <a:solidFill>
                  <a:srgbClr val="138DCC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rPr>
              <a:t>影响力/风险类：</a:t>
            </a:r>
            <a:endParaRPr lang="zh-CN" altLang="en-US" b="1">
              <a:solidFill>
                <a:srgbClr val="138DCC"/>
              </a:solidFill>
              <a:uFillTx/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zh-CN" altLang="en-US"/>
              <a:t>openrank.json、stars.json、technical_fork.json、</a:t>
            </a:r>
            <a:r>
              <a:rPr lang="zh-CN" altLang="en-US"/>
              <a:t>attention.json</a:t>
            </a:r>
            <a:endParaRPr lang="zh-CN" altLang="en-US"/>
          </a:p>
        </p:txBody>
      </p:sp>
      <p:grpSp>
        <p:nvGrpSpPr>
          <p:cNvPr id="14" name="组合 13"/>
          <p:cNvGrpSpPr/>
          <p:nvPr/>
        </p:nvGrpSpPr>
        <p:grpSpPr>
          <a:xfrm flipH="1">
            <a:off x="-299720" y="4243070"/>
            <a:ext cx="1441450" cy="4210685"/>
            <a:chOff x="-2007" y="-7103"/>
            <a:chExt cx="7513" cy="21947"/>
          </a:xfrm>
        </p:grpSpPr>
        <p:sp>
          <p:nvSpPr>
            <p:cNvPr id="16" name="圆角矩形 15"/>
            <p:cNvSpPr/>
            <p:nvPr/>
          </p:nvSpPr>
          <p:spPr>
            <a:xfrm rot="2100000">
              <a:off x="-143" y="3557"/>
              <a:ext cx="510" cy="10431"/>
            </a:xfrm>
            <a:prstGeom prst="roundRect">
              <a:avLst>
                <a:gd name="adj" fmla="val 50000"/>
              </a:avLst>
            </a:prstGeom>
            <a:solidFill>
              <a:srgbClr val="138D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/>
          </p:nvSpPr>
          <p:spPr>
            <a:xfrm>
              <a:off x="3286" y="3746"/>
              <a:ext cx="454" cy="454"/>
            </a:xfrm>
            <a:prstGeom prst="ellipse">
              <a:avLst/>
            </a:prstGeom>
            <a:solidFill>
              <a:srgbClr val="90D7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8" name="圆角矩形 17"/>
            <p:cNvSpPr/>
            <p:nvPr/>
          </p:nvSpPr>
          <p:spPr>
            <a:xfrm rot="2100000">
              <a:off x="-2007" y="4389"/>
              <a:ext cx="510" cy="10455"/>
            </a:xfrm>
            <a:prstGeom prst="roundRect">
              <a:avLst>
                <a:gd name="adj" fmla="val 50000"/>
              </a:avLst>
            </a:prstGeom>
            <a:solidFill>
              <a:srgbClr val="D3EE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9" name="圆角矩形 18"/>
            <p:cNvSpPr/>
            <p:nvPr/>
          </p:nvSpPr>
          <p:spPr>
            <a:xfrm rot="2100000">
              <a:off x="4996" y="-6985"/>
              <a:ext cx="510" cy="13150"/>
            </a:xfrm>
            <a:prstGeom prst="roundRect">
              <a:avLst>
                <a:gd name="adj" fmla="val 50000"/>
              </a:avLst>
            </a:prstGeom>
            <a:solidFill>
              <a:srgbClr val="8FD7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0" name="圆角矩形 19"/>
            <p:cNvSpPr/>
            <p:nvPr/>
          </p:nvSpPr>
          <p:spPr>
            <a:xfrm rot="2100000">
              <a:off x="-991" y="-148"/>
              <a:ext cx="510" cy="13150"/>
            </a:xfrm>
            <a:prstGeom prst="roundRect">
              <a:avLst>
                <a:gd name="adj" fmla="val 50000"/>
              </a:avLst>
            </a:prstGeom>
            <a:solidFill>
              <a:srgbClr val="D3EE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1" name="圆角矩形 20"/>
            <p:cNvSpPr/>
            <p:nvPr/>
          </p:nvSpPr>
          <p:spPr>
            <a:xfrm rot="2100000">
              <a:off x="3726" y="-7103"/>
              <a:ext cx="510" cy="10455"/>
            </a:xfrm>
            <a:prstGeom prst="roundRect">
              <a:avLst>
                <a:gd name="adj" fmla="val 50000"/>
              </a:avLst>
            </a:prstGeom>
            <a:solidFill>
              <a:srgbClr val="138D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2" name="椭圆 21"/>
            <p:cNvSpPr/>
            <p:nvPr/>
          </p:nvSpPr>
          <p:spPr>
            <a:xfrm>
              <a:off x="3079" y="478"/>
              <a:ext cx="454" cy="454"/>
            </a:xfrm>
            <a:prstGeom prst="ellipse">
              <a:avLst/>
            </a:prstGeom>
            <a:solidFill>
              <a:srgbClr val="138D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8" name="组合 7"/>
          <p:cNvGrpSpPr/>
          <p:nvPr/>
        </p:nvGrpSpPr>
        <p:grpSpPr>
          <a:xfrm flipH="1">
            <a:off x="11309350" y="-1400175"/>
            <a:ext cx="1441450" cy="4210685"/>
            <a:chOff x="-2007" y="-7103"/>
            <a:chExt cx="7513" cy="21947"/>
          </a:xfrm>
        </p:grpSpPr>
        <p:sp>
          <p:nvSpPr>
            <p:cNvPr id="9" name="圆角矩形 8"/>
            <p:cNvSpPr/>
            <p:nvPr/>
          </p:nvSpPr>
          <p:spPr>
            <a:xfrm rot="2100000">
              <a:off x="-143" y="3557"/>
              <a:ext cx="510" cy="10431"/>
            </a:xfrm>
            <a:prstGeom prst="roundRect">
              <a:avLst>
                <a:gd name="adj" fmla="val 50000"/>
              </a:avLst>
            </a:prstGeom>
            <a:solidFill>
              <a:srgbClr val="138D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3286" y="3746"/>
              <a:ext cx="454" cy="454"/>
            </a:xfrm>
            <a:prstGeom prst="ellipse">
              <a:avLst/>
            </a:prstGeom>
            <a:solidFill>
              <a:srgbClr val="90D7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" name="圆角矩形 10"/>
            <p:cNvSpPr/>
            <p:nvPr/>
          </p:nvSpPr>
          <p:spPr>
            <a:xfrm rot="2100000">
              <a:off x="-2007" y="4389"/>
              <a:ext cx="510" cy="10455"/>
            </a:xfrm>
            <a:prstGeom prst="roundRect">
              <a:avLst>
                <a:gd name="adj" fmla="val 50000"/>
              </a:avLst>
            </a:prstGeom>
            <a:solidFill>
              <a:srgbClr val="D3EE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2" name="圆角矩形 11"/>
            <p:cNvSpPr/>
            <p:nvPr/>
          </p:nvSpPr>
          <p:spPr>
            <a:xfrm rot="2100000">
              <a:off x="4996" y="-6985"/>
              <a:ext cx="510" cy="13150"/>
            </a:xfrm>
            <a:prstGeom prst="roundRect">
              <a:avLst>
                <a:gd name="adj" fmla="val 50000"/>
              </a:avLst>
            </a:prstGeom>
            <a:solidFill>
              <a:srgbClr val="8FD7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3" name="圆角矩形 12"/>
            <p:cNvSpPr/>
            <p:nvPr/>
          </p:nvSpPr>
          <p:spPr>
            <a:xfrm rot="2100000">
              <a:off x="-991" y="-148"/>
              <a:ext cx="510" cy="13150"/>
            </a:xfrm>
            <a:prstGeom prst="roundRect">
              <a:avLst>
                <a:gd name="adj" fmla="val 50000"/>
              </a:avLst>
            </a:prstGeom>
            <a:solidFill>
              <a:srgbClr val="D3EE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3" name="圆角矩形 22"/>
            <p:cNvSpPr/>
            <p:nvPr/>
          </p:nvSpPr>
          <p:spPr>
            <a:xfrm rot="2100000">
              <a:off x="3726" y="-7103"/>
              <a:ext cx="510" cy="10455"/>
            </a:xfrm>
            <a:prstGeom prst="roundRect">
              <a:avLst>
                <a:gd name="adj" fmla="val 50000"/>
              </a:avLst>
            </a:prstGeom>
            <a:solidFill>
              <a:srgbClr val="138D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3079" y="478"/>
              <a:ext cx="454" cy="454"/>
            </a:xfrm>
            <a:prstGeom prst="ellipse">
              <a:avLst/>
            </a:prstGeom>
            <a:solidFill>
              <a:srgbClr val="138D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</p:spTree>
    <p:custDataLst>
      <p:tags r:id="rId6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37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464a51cb53b0b9af0c1784b21848588e53dfa1c4"/>
  <p:tag name="KSO_WM_NEWLAYOUT_ID" val="110"/>
</p:tagLst>
</file>

<file path=ppt/tags/tag138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ags/tag139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f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efdf68651c7ca8d35304d9ec69b5aca550f94f8d"/>
  <p:tag name="KSO_WM_NEWLAYOUT_ID" val="122"/>
</p:tagLst>
</file>

<file path=ppt/tags/tag141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ags/tag14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14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14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14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14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14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148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d5f7dfaf1a7a7ce086d750149345211fe09582ac"/>
  <p:tag name="KSO_WM_NEWLAYOUT_ID" val="31"/>
</p:tagLst>
</file>

<file path=ppt/tags/tag14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_1"/>
  <p:tag name="KSO_WM_UNIT_TYPE" val="l_h_i"/>
</p:tagLst>
</file>

<file path=ppt/tags/tag15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15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153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2_1"/>
  <p:tag name="KSO_WM_UNIT_TYPE" val="l_h_i"/>
</p:tagLst>
</file>

<file path=ppt/tags/tag15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1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1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1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161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162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63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ISCONTENTSTITLE" val="1"/>
  <p:tag name="KSO_WM_DIAGRAM_GROUP_CODE" val="l1-1"/>
  <p:tag name="KSO_WM_UNIT_ID" val="custom20236005_4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6005"/>
  <p:tag name="KSO_WM_TEMPLATE_CATEGORY" val="custom"/>
  <p:tag name="KSO_WM_UNIT_VALUE" val="2"/>
  <p:tag name="KSO_WM_UNIT_PRESET_TEXT_INDEX" val="-1"/>
  <p:tag name="KSO_WM_UNIT_PRESET_TEXT_LEN" val="0"/>
  <p:tag name="KSO_WM_UNIT_USESOURCEFORMAT_APPLY" val="1"/>
</p:tagLst>
</file>

<file path=ppt/tags/tag164.xml><?xml version="1.0" encoding="utf-8"?>
<p:tagLst xmlns:p="http://schemas.openxmlformats.org/presentationml/2006/main">
  <p:tag name="KSO_WM_UNIT_TYPE" val="l_h_i"/>
  <p:tag name="KSO_WM_UNIT_INDEX" val="1_1_2"/>
  <p:tag name="KSO_WM_BEAUTIFY_FLAG" val="#wm#"/>
  <p:tag name="KSO_WM_TAG_VERSION" val="3.0"/>
  <p:tag name="KSO_WM_DIAGRAM_VERSION" val="3"/>
  <p:tag name="KSO_WM_DIAGRAM_GROUP_CODE" val="l1-1"/>
  <p:tag name="KSO_WM_UNIT_ID" val="custom20236005_4*l_h_i*1_1_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6005"/>
  <p:tag name="KSO_WM_TEMPLATE_CATEGORY" val="custom"/>
  <p:tag name="KSO_WM_DIAGRAM_MAX_ITEMCNT" val="6"/>
  <p:tag name="KSO_WM_DIAGRAM_MIN_ITEMCNT" val="2"/>
  <p:tag name="KSO_WM_DIAGRAM_VIRTUALLY_FRAME" val="{&quot;height&quot;:441.31268310546875,&quot;left&quot;:321.47816180371865,&quot;top&quot;:49.343658447265625,&quot;width&quot;:581.0896606445312}"/>
  <p:tag name="KSO_WM_DIAGRAM_COLOR_MATCH_VALUE" val="{&quot;shape&quot;:{&quot;fill&quot;:{&quot;gradient&quot;:[{&quot;brightness&quot;:0.9599999785423279,&quot;colorType&quot;:1,&quot;foreColorIndex&quot;:16,&quot;pos&quot;:0,&quot;transparency&quot;:0},{&quot;brightness&quot;:0.9599999785423279,&quot;colorType&quot;:1,&quot;foreColorIndex&quot;:16,&quot;pos&quot;:1,&quot;transparency&quot;:0}],&quot;type&quot;:3},&quot;glow&quot;:{&quot;colorType&quot;:0},&quot;line&quot;:{&quot;solidLine&quot;:{&quot;brightness&quot;:0.800000011920929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FORE_SCHEMECOLOR_INDEX" val="16"/>
  <p:tag name="KSO_WM_UNIT_LINE_FORE_SCHEMECOLOR_INDEX" val="5"/>
  <p:tag name="KSO_WM_UNIT_LINE_FILL_TYPE" val="2"/>
  <p:tag name="KSO_WM_UNIT_TEXT_FILL_FORE_SCHEMECOLOR_INDEX" val="2"/>
  <p:tag name="KSO_WM_UNIT_TEXT_FILL_TYPE" val="1"/>
  <p:tag name="KSO_WM_UNIT_USESOURCEFORMAT_APPLY" val="1"/>
</p:tagLst>
</file>

<file path=ppt/tags/tag165.xml><?xml version="1.0" encoding="utf-8"?>
<p:tagLst xmlns:p="http://schemas.openxmlformats.org/presentationml/2006/main">
  <p:tag name="KSO_WM_UNIT_TYPE" val="l_h_i"/>
  <p:tag name="KSO_WM_UNIT_SUBTYPE" val="d"/>
  <p:tag name="KSO_WM_UNIT_INDEX" val="1_1_1"/>
  <p:tag name="KSO_WM_BEAUTIFY_FLAG" val="#wm#"/>
  <p:tag name="KSO_WM_TAG_VERSION" val="3.0"/>
  <p:tag name="KSO_WM_DIAGRAM_VERSION" val="3"/>
  <p:tag name="KSO_WM_DIAGRAM_GROUP_CODE" val="l1-1"/>
  <p:tag name="KSO_WM_UNIT_ID" val="custom20236005_4*l_h_i*1_1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6005"/>
  <p:tag name="KSO_WM_TEMPLATE_CATEGORY" val="custom"/>
  <p:tag name="KSO_WM_DIAGRAM_MAX_ITEMCNT" val="6"/>
  <p:tag name="KSO_WM_DIAGRAM_MIN_ITEMCNT" val="2"/>
  <p:tag name="KSO_WM_DIAGRAM_VIRTUALLY_FRAME" val="{&quot;height&quot;:441.31268310546875,&quot;left&quot;:321.47816180371865,&quot;top&quot;:49.343658447265625,&quot;width&quot;:581.089660644531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5"/>
  <p:tag name="KSO_WM_UNIT_TEXT_FILL_TYPE" val="1"/>
  <p:tag name="KSO_WM_UNIT_USESOURCEFORMAT_APPLY" val="1"/>
</p:tagLst>
</file>

<file path=ppt/tags/tag166.xml><?xml version="1.0" encoding="utf-8"?>
<p:tagLst xmlns:p="http://schemas.openxmlformats.org/presentationml/2006/main">
  <p:tag name="KSO_WM_UNIT_TYPE" val="l_h_f"/>
  <p:tag name="KSO_WM_UNIT_INDEX" val="1_1_1"/>
  <p:tag name="KSO_WM_BEAUTIFY_FLAG" val="#wm#"/>
  <p:tag name="KSO_WM_TAG_VERSION" val="3.0"/>
  <p:tag name="KSO_WM_DIAGRAM_VERSION" val="3"/>
  <p:tag name="KSO_WM_DIAGRAM_GROUP_CODE" val="l1-1"/>
  <p:tag name="KSO_WM_UNIT_ID" val="custom20236005_4*l_h_f*1_1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6005"/>
  <p:tag name="KSO_WM_TEMPLATE_CATEGORY" val="custom"/>
  <p:tag name="KSO_WM_UNIT_SUBTYPE" val="a"/>
  <p:tag name="KSO_WM_UNIT_VALUE" val="30"/>
  <p:tag name="KSO_WM_DIAGRAM_MAX_ITEMCNT" val="6"/>
  <p:tag name="KSO_WM_DIAGRAM_MIN_ITEMCNT" val="2"/>
  <p:tag name="KSO_WM_DIAGRAM_VIRTUALLY_FRAME" val="{&quot;height&quot;:441.31268310546875,&quot;left&quot;:321.47816180371865,&quot;top&quot;:49.343658447265625,&quot;width&quot;:581.089660644531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333333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LAYER_COUNT" val="1"/>
  <p:tag name="KSO_WM_UNIT_PRESET_TEXT" val="单击添加目录项标题"/>
  <p:tag name="KSO_WM_UNIT_USESOURCEFORMAT_APPLY" val="1"/>
</p:tagLst>
</file>

<file path=ppt/tags/tag167.xml><?xml version="1.0" encoding="utf-8"?>
<p:tagLst xmlns:p="http://schemas.openxmlformats.org/presentationml/2006/main">
  <p:tag name="KSO_WM_UNIT_TYPE" val="l_h_i"/>
  <p:tag name="KSO_WM_UNIT_INDEX" val="1_2_2"/>
  <p:tag name="KSO_WM_BEAUTIFY_FLAG" val="#wm#"/>
  <p:tag name="KSO_WM_TAG_VERSION" val="3.0"/>
  <p:tag name="KSO_WM_DIAGRAM_VERSION" val="3"/>
  <p:tag name="KSO_WM_DIAGRAM_GROUP_CODE" val="l1-1"/>
  <p:tag name="KSO_WM_UNIT_ID" val="custom20236005_4*l_h_i*1_2_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6005"/>
  <p:tag name="KSO_WM_TEMPLATE_CATEGORY" val="custom"/>
  <p:tag name="KSO_WM_DIAGRAM_MAX_ITEMCNT" val="6"/>
  <p:tag name="KSO_WM_DIAGRAM_MIN_ITEMCNT" val="2"/>
  <p:tag name="KSO_WM_DIAGRAM_VIRTUALLY_FRAME" val="{&quot;height&quot;:441.31268310546875,&quot;left&quot;:321.47816180371865,&quot;top&quot;:49.343658447265625,&quot;width&quot;:581.0896606445312}"/>
  <p:tag name="KSO_WM_DIAGRAM_COLOR_MATCH_VALUE" val="{&quot;shape&quot;:{&quot;fill&quot;:{&quot;gradient&quot;:[{&quot;brightness&quot;:0.9599999785423279,&quot;colorType&quot;:1,&quot;foreColorIndex&quot;:16,&quot;pos&quot;:0,&quot;transparency&quot;:0},{&quot;brightness&quot;:0.9599999785423279,&quot;colorType&quot;:1,&quot;foreColorIndex&quot;:16,&quot;pos&quot;:1,&quot;transparency&quot;:0}],&quot;type&quot;:3},&quot;glow&quot;:{&quot;colorType&quot;:0},&quot;line&quot;:{&quot;solidLine&quot;:{&quot;brightness&quot;:0.800000011920929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FORE_SCHEMECOLOR_INDEX" val="16"/>
  <p:tag name="KSO_WM_UNIT_LINE_FORE_SCHEMECOLOR_INDEX" val="5"/>
  <p:tag name="KSO_WM_UNIT_LINE_FILL_TYPE" val="2"/>
  <p:tag name="KSO_WM_UNIT_TEXT_FILL_FORE_SCHEMECOLOR_INDEX" val="2"/>
  <p:tag name="KSO_WM_UNIT_TEXT_FILL_TYPE" val="1"/>
  <p:tag name="KSO_WM_UNIT_USESOURCEFORMAT_APPLY" val="1"/>
</p:tagLst>
</file>

<file path=ppt/tags/tag168.xml><?xml version="1.0" encoding="utf-8"?>
<p:tagLst xmlns:p="http://schemas.openxmlformats.org/presentationml/2006/main">
  <p:tag name="KSO_WM_UNIT_TYPE" val="l_h_i"/>
  <p:tag name="KSO_WM_UNIT_SUBTYPE" val="d"/>
  <p:tag name="KSO_WM_UNIT_INDEX" val="1_2_1"/>
  <p:tag name="KSO_WM_BEAUTIFY_FLAG" val="#wm#"/>
  <p:tag name="KSO_WM_TAG_VERSION" val="3.0"/>
  <p:tag name="KSO_WM_DIAGRAM_VERSION" val="3"/>
  <p:tag name="KSO_WM_DIAGRAM_GROUP_CODE" val="l1-1"/>
  <p:tag name="KSO_WM_UNIT_ID" val="custom20236005_4*l_h_i*1_2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6005"/>
  <p:tag name="KSO_WM_TEMPLATE_CATEGORY" val="custom"/>
  <p:tag name="KSO_WM_DIAGRAM_MAX_ITEMCNT" val="6"/>
  <p:tag name="KSO_WM_DIAGRAM_MIN_ITEMCNT" val="2"/>
  <p:tag name="KSO_WM_DIAGRAM_VIRTUALLY_FRAME" val="{&quot;height&quot;:441.31268310546875,&quot;left&quot;:321.47816180371865,&quot;top&quot;:49.343658447265625,&quot;width&quot;:581.089660644531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5"/>
  <p:tag name="KSO_WM_UNIT_TEXT_FILL_TYPE" val="1"/>
  <p:tag name="KSO_WM_UNIT_USESOURCEFORMAT_APPLY" val="1"/>
</p:tagLst>
</file>

<file path=ppt/tags/tag169.xml><?xml version="1.0" encoding="utf-8"?>
<p:tagLst xmlns:p="http://schemas.openxmlformats.org/presentationml/2006/main">
  <p:tag name="KSO_WM_UNIT_TYPE" val="l_h_f"/>
  <p:tag name="KSO_WM_UNIT_INDEX" val="1_2_1"/>
  <p:tag name="KSO_WM_BEAUTIFY_FLAG" val="#wm#"/>
  <p:tag name="KSO_WM_TAG_VERSION" val="3.0"/>
  <p:tag name="KSO_WM_DIAGRAM_VERSION" val="3"/>
  <p:tag name="KSO_WM_DIAGRAM_GROUP_CODE" val="l1-1"/>
  <p:tag name="KSO_WM_UNIT_ID" val="custom20236005_4*l_h_f*1_2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6005"/>
  <p:tag name="KSO_WM_TEMPLATE_CATEGORY" val="custom"/>
  <p:tag name="KSO_WM_UNIT_SUBTYPE" val="a"/>
  <p:tag name="KSO_WM_UNIT_VALUE" val="30"/>
  <p:tag name="KSO_WM_DIAGRAM_MAX_ITEMCNT" val="6"/>
  <p:tag name="KSO_WM_DIAGRAM_MIN_ITEMCNT" val="2"/>
  <p:tag name="KSO_WM_DIAGRAM_VIRTUALLY_FRAME" val="{&quot;height&quot;:441.31268310546875,&quot;left&quot;:321.47816180371865,&quot;top&quot;:49.343658447265625,&quot;width&quot;:581.089660644531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333333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LAYER_COUNT" val="1"/>
  <p:tag name="KSO_WM_UNIT_PRESET_TEXT" val="单击添加目录项标题"/>
  <p:tag name="KSO_WM_UNIT_USESOURCEFORMAT_APPLY" val="1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UNIT_TYPE" val="l_h_i"/>
  <p:tag name="KSO_WM_UNIT_INDEX" val="1_3_2"/>
  <p:tag name="KSO_WM_BEAUTIFY_FLAG" val="#wm#"/>
  <p:tag name="KSO_WM_TAG_VERSION" val="3.0"/>
  <p:tag name="KSO_WM_DIAGRAM_VERSION" val="3"/>
  <p:tag name="KSO_WM_DIAGRAM_GROUP_CODE" val="l1-1"/>
  <p:tag name="KSO_WM_UNIT_ID" val="custom20236005_4*l_h_i*1_3_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6005"/>
  <p:tag name="KSO_WM_TEMPLATE_CATEGORY" val="custom"/>
  <p:tag name="KSO_WM_DIAGRAM_MAX_ITEMCNT" val="6"/>
  <p:tag name="KSO_WM_DIAGRAM_MIN_ITEMCNT" val="2"/>
  <p:tag name="KSO_WM_DIAGRAM_VIRTUALLY_FRAME" val="{&quot;height&quot;:441.31268310546875,&quot;left&quot;:321.47816180371865,&quot;top&quot;:49.343658447265625,&quot;width&quot;:581.0896606445312}"/>
  <p:tag name="KSO_WM_DIAGRAM_COLOR_MATCH_VALUE" val="{&quot;shape&quot;:{&quot;fill&quot;:{&quot;gradient&quot;:[{&quot;brightness&quot;:0.9599999785423279,&quot;colorType&quot;:1,&quot;foreColorIndex&quot;:16,&quot;pos&quot;:0,&quot;transparency&quot;:0},{&quot;brightness&quot;:0.9599999785423279,&quot;colorType&quot;:1,&quot;foreColorIndex&quot;:16,&quot;pos&quot;:1,&quot;transparency&quot;:0}],&quot;type&quot;:3},&quot;glow&quot;:{&quot;colorType&quot;:0},&quot;line&quot;:{&quot;solidLine&quot;:{&quot;brightness&quot;:0.800000011920929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FORE_SCHEMECOLOR_INDEX" val="16"/>
  <p:tag name="KSO_WM_UNIT_LINE_FORE_SCHEMECOLOR_INDEX" val="5"/>
  <p:tag name="KSO_WM_UNIT_LINE_FILL_TYPE" val="2"/>
  <p:tag name="KSO_WM_UNIT_TEXT_FILL_FORE_SCHEMECOLOR_INDEX" val="2"/>
  <p:tag name="KSO_WM_UNIT_TEXT_FILL_TYPE" val="1"/>
  <p:tag name="KSO_WM_UNIT_USESOURCEFORMAT_APPLY" val="1"/>
</p:tagLst>
</file>

<file path=ppt/tags/tag171.xml><?xml version="1.0" encoding="utf-8"?>
<p:tagLst xmlns:p="http://schemas.openxmlformats.org/presentationml/2006/main">
  <p:tag name="KSO_WM_UNIT_TYPE" val="l_h_i"/>
  <p:tag name="KSO_WM_UNIT_SUBTYPE" val="d"/>
  <p:tag name="KSO_WM_UNIT_INDEX" val="1_3_1"/>
  <p:tag name="KSO_WM_BEAUTIFY_FLAG" val="#wm#"/>
  <p:tag name="KSO_WM_TAG_VERSION" val="3.0"/>
  <p:tag name="KSO_WM_DIAGRAM_VERSION" val="3"/>
  <p:tag name="KSO_WM_DIAGRAM_GROUP_CODE" val="l1-1"/>
  <p:tag name="KSO_WM_UNIT_ID" val="custom20236005_4*l_h_i*1_3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6005"/>
  <p:tag name="KSO_WM_TEMPLATE_CATEGORY" val="custom"/>
  <p:tag name="KSO_WM_DIAGRAM_MAX_ITEMCNT" val="6"/>
  <p:tag name="KSO_WM_DIAGRAM_MIN_ITEMCNT" val="2"/>
  <p:tag name="KSO_WM_DIAGRAM_VIRTUALLY_FRAME" val="{&quot;height&quot;:441.31268310546875,&quot;left&quot;:321.47816180371865,&quot;top&quot;:49.343658447265625,&quot;width&quot;:581.089660644531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5"/>
  <p:tag name="KSO_WM_UNIT_TEXT_FILL_TYPE" val="1"/>
  <p:tag name="KSO_WM_UNIT_USESOURCEFORMAT_APPLY" val="1"/>
</p:tagLst>
</file>

<file path=ppt/tags/tag172.xml><?xml version="1.0" encoding="utf-8"?>
<p:tagLst xmlns:p="http://schemas.openxmlformats.org/presentationml/2006/main">
  <p:tag name="KSO_WM_UNIT_TYPE" val="l_h_f"/>
  <p:tag name="KSO_WM_UNIT_INDEX" val="1_3_1"/>
  <p:tag name="KSO_WM_BEAUTIFY_FLAG" val="#wm#"/>
  <p:tag name="KSO_WM_TAG_VERSION" val="3.0"/>
  <p:tag name="KSO_WM_DIAGRAM_VERSION" val="3"/>
  <p:tag name="KSO_WM_DIAGRAM_GROUP_CODE" val="l1-1"/>
  <p:tag name="KSO_WM_UNIT_ID" val="custom20236005_4*l_h_f*1_3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6005"/>
  <p:tag name="KSO_WM_TEMPLATE_CATEGORY" val="custom"/>
  <p:tag name="KSO_WM_UNIT_SUBTYPE" val="a"/>
  <p:tag name="KSO_WM_UNIT_VALUE" val="30"/>
  <p:tag name="KSO_WM_DIAGRAM_MAX_ITEMCNT" val="6"/>
  <p:tag name="KSO_WM_DIAGRAM_MIN_ITEMCNT" val="2"/>
  <p:tag name="KSO_WM_DIAGRAM_VIRTUALLY_FRAME" val="{&quot;height&quot;:441.31268310546875,&quot;left&quot;:321.47816180371865,&quot;top&quot;:49.343658447265625,&quot;width&quot;:581.089660644531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333333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LAYER_COUNT" val="1"/>
  <p:tag name="KSO_WM_UNIT_PRESET_TEXT" val="单击添加目录项标题"/>
  <p:tag name="KSO_WM_UNIT_USESOURCEFORMAT_APPLY" val="1"/>
</p:tagLst>
</file>

<file path=ppt/tags/tag173.xml><?xml version="1.0" encoding="utf-8"?>
<p:tagLst xmlns:p="http://schemas.openxmlformats.org/presentationml/2006/main">
  <p:tag name="KSO_WM_UNIT_TYPE" val="l_h_i"/>
  <p:tag name="KSO_WM_UNIT_INDEX" val="1_4_2"/>
  <p:tag name="KSO_WM_BEAUTIFY_FLAG" val="#wm#"/>
  <p:tag name="KSO_WM_TAG_VERSION" val="3.0"/>
  <p:tag name="KSO_WM_DIAGRAM_VERSION" val="3"/>
  <p:tag name="KSO_WM_DIAGRAM_GROUP_CODE" val="l1-1"/>
  <p:tag name="KSO_WM_UNIT_ID" val="custom20236005_4*l_h_i*1_4_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6005"/>
  <p:tag name="KSO_WM_TEMPLATE_CATEGORY" val="custom"/>
  <p:tag name="KSO_WM_DIAGRAM_MAX_ITEMCNT" val="6"/>
  <p:tag name="KSO_WM_DIAGRAM_MIN_ITEMCNT" val="2"/>
  <p:tag name="KSO_WM_DIAGRAM_VIRTUALLY_FRAME" val="{&quot;height&quot;:441.31268310546875,&quot;left&quot;:321.47816180371865,&quot;top&quot;:49.343658447265625,&quot;width&quot;:581.0896606445312}"/>
  <p:tag name="KSO_WM_DIAGRAM_COLOR_MATCH_VALUE" val="{&quot;shape&quot;:{&quot;fill&quot;:{&quot;gradient&quot;:[{&quot;brightness&quot;:0.9599999785423279,&quot;colorType&quot;:1,&quot;foreColorIndex&quot;:16,&quot;pos&quot;:0,&quot;transparency&quot;:0},{&quot;brightness&quot;:0.9599999785423279,&quot;colorType&quot;:1,&quot;foreColorIndex&quot;:16,&quot;pos&quot;:1,&quot;transparency&quot;:0}],&quot;type&quot;:3},&quot;glow&quot;:{&quot;colorType&quot;:0},&quot;line&quot;:{&quot;solidLine&quot;:{&quot;brightness&quot;:0.800000011920929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FORE_SCHEMECOLOR_INDEX" val="16"/>
  <p:tag name="KSO_WM_UNIT_LINE_FORE_SCHEMECOLOR_INDEX" val="5"/>
  <p:tag name="KSO_WM_UNIT_LINE_FILL_TYPE" val="2"/>
  <p:tag name="KSO_WM_UNIT_TEXT_FILL_FORE_SCHEMECOLOR_INDEX" val="2"/>
  <p:tag name="KSO_WM_UNIT_TEXT_FILL_TYPE" val="1"/>
  <p:tag name="KSO_WM_UNIT_USESOURCEFORMAT_APPLY" val="1"/>
</p:tagLst>
</file>

<file path=ppt/tags/tag174.xml><?xml version="1.0" encoding="utf-8"?>
<p:tagLst xmlns:p="http://schemas.openxmlformats.org/presentationml/2006/main">
  <p:tag name="KSO_WM_UNIT_TYPE" val="l_h_i"/>
  <p:tag name="KSO_WM_UNIT_SUBTYPE" val="d"/>
  <p:tag name="KSO_WM_UNIT_INDEX" val="1_4_1"/>
  <p:tag name="KSO_WM_BEAUTIFY_FLAG" val="#wm#"/>
  <p:tag name="KSO_WM_TAG_VERSION" val="3.0"/>
  <p:tag name="KSO_WM_DIAGRAM_VERSION" val="3"/>
  <p:tag name="KSO_WM_DIAGRAM_GROUP_CODE" val="l1-1"/>
  <p:tag name="KSO_WM_UNIT_ID" val="custom20236005_4*l_h_i*1_4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6005"/>
  <p:tag name="KSO_WM_TEMPLATE_CATEGORY" val="custom"/>
  <p:tag name="KSO_WM_DIAGRAM_MAX_ITEMCNT" val="6"/>
  <p:tag name="KSO_WM_DIAGRAM_MIN_ITEMCNT" val="2"/>
  <p:tag name="KSO_WM_DIAGRAM_VIRTUALLY_FRAME" val="{&quot;height&quot;:441.31268310546875,&quot;left&quot;:321.47816180371865,&quot;top&quot;:49.343658447265625,&quot;width&quot;:581.089660644531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5"/>
  <p:tag name="KSO_WM_UNIT_TEXT_FILL_TYPE" val="1"/>
  <p:tag name="KSO_WM_UNIT_USESOURCEFORMAT_APPLY" val="1"/>
</p:tagLst>
</file>

<file path=ppt/tags/tag175.xml><?xml version="1.0" encoding="utf-8"?>
<p:tagLst xmlns:p="http://schemas.openxmlformats.org/presentationml/2006/main">
  <p:tag name="KSO_WM_UNIT_TYPE" val="l_h_f"/>
  <p:tag name="KSO_WM_UNIT_INDEX" val="1_4_1"/>
  <p:tag name="KSO_WM_BEAUTIFY_FLAG" val="#wm#"/>
  <p:tag name="KSO_WM_TAG_VERSION" val="3.0"/>
  <p:tag name="KSO_WM_DIAGRAM_VERSION" val="3"/>
  <p:tag name="KSO_WM_DIAGRAM_GROUP_CODE" val="l1-1"/>
  <p:tag name="KSO_WM_UNIT_ID" val="custom20236005_4*l_h_f*1_4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6005"/>
  <p:tag name="KSO_WM_TEMPLATE_CATEGORY" val="custom"/>
  <p:tag name="KSO_WM_UNIT_SUBTYPE" val="a"/>
  <p:tag name="KSO_WM_UNIT_VALUE" val="30"/>
  <p:tag name="KSO_WM_DIAGRAM_MAX_ITEMCNT" val="6"/>
  <p:tag name="KSO_WM_DIAGRAM_MIN_ITEMCNT" val="2"/>
  <p:tag name="KSO_WM_DIAGRAM_VIRTUALLY_FRAME" val="{&quot;height&quot;:441.31268310546875,&quot;left&quot;:321.47816180371865,&quot;top&quot;:49.343658447265625,&quot;width&quot;:581.089660644531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333333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LAYER_COUNT" val="1"/>
  <p:tag name="KSO_WM_UNIT_PRESET_TEXT" val="单击添加目录项标题"/>
  <p:tag name="KSO_WM_UNIT_USESOURCEFORMAT_APPLY" val="1"/>
</p:tagLst>
</file>

<file path=ppt/tags/tag176.xml><?xml version="1.0" encoding="utf-8"?>
<p:tagLst xmlns:p="http://schemas.openxmlformats.org/presentationml/2006/main">
  <p:tag name="KSO_WM_UNIT_TYPE" val="l_h_i"/>
  <p:tag name="KSO_WM_UNIT_INDEX" val="1_1_3"/>
  <p:tag name="KSO_WM_BEAUTIFY_FLAG" val="#wm#"/>
  <p:tag name="KSO_WM_TAG_VERSION" val="3.0"/>
  <p:tag name="KSO_WM_DIAGRAM_VERSION" val="3"/>
  <p:tag name="KSO_WM_DIAGRAM_GROUP_CODE" val="l1-1"/>
  <p:tag name="KSO_WM_UNIT_ID" val="custom20236005_4*l_h_i*1_1_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6005"/>
  <p:tag name="KSO_WM_TEMPLATE_CATEGORY" val="custom"/>
  <p:tag name="KSO_WM_DIAGRAM_MAX_ITEMCNT" val="6"/>
  <p:tag name="KSO_WM_DIAGRAM_MIN_ITEMCNT" val="2"/>
  <p:tag name="KSO_WM_DIAGRAM_VIRTUALLY_FRAME" val="{&quot;height&quot;:441.31268310546875,&quot;left&quot;:321.47816180371865,&quot;top&quot;:49.343658447265625,&quot;width&quot;:581.0896606445312}"/>
  <p:tag name="KSO_WM_DIAGRAM_COLOR_MATCH_VALUE" val="{&quot;shape&quot;:{&quot;fill&quot;:{&quot;type&quot;:0},&quot;glow&quot;:{&quot;colorType&quot;:0},&quot;line&quot;:{&quot;solidLine&quot;:{&quot;brightness&quot;:0.800000011920929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5"/>
  <p:tag name="KSO_WM_UNIT_LINE_FILL_TYPE" val="2"/>
  <p:tag name="KSO_WM_UNIT_USESOURCEFORMAT_APPLY" val="1"/>
</p:tagLst>
</file>

<file path=ppt/tags/tag177.xml><?xml version="1.0" encoding="utf-8"?>
<p:tagLst xmlns:p="http://schemas.openxmlformats.org/presentationml/2006/main">
  <p:tag name="KSO_WM_UNIT_TYPE" val="l_h_i"/>
  <p:tag name="KSO_WM_UNIT_INDEX" val="1_2_3"/>
  <p:tag name="KSO_WM_BEAUTIFY_FLAG" val="#wm#"/>
  <p:tag name="KSO_WM_TAG_VERSION" val="3.0"/>
  <p:tag name="KSO_WM_DIAGRAM_VERSION" val="3"/>
  <p:tag name="KSO_WM_DIAGRAM_GROUP_CODE" val="l1-1"/>
  <p:tag name="KSO_WM_UNIT_ID" val="custom20236005_4*l_h_i*1_2_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6005"/>
  <p:tag name="KSO_WM_TEMPLATE_CATEGORY" val="custom"/>
  <p:tag name="KSO_WM_DIAGRAM_MAX_ITEMCNT" val="6"/>
  <p:tag name="KSO_WM_DIAGRAM_MIN_ITEMCNT" val="2"/>
  <p:tag name="KSO_WM_DIAGRAM_VIRTUALLY_FRAME" val="{&quot;height&quot;:441.31268310546875,&quot;left&quot;:321.47816180371865,&quot;top&quot;:49.343658447265625,&quot;width&quot;:581.0896606445312}"/>
  <p:tag name="KSO_WM_DIAGRAM_COLOR_MATCH_VALUE" val="{&quot;shape&quot;:{&quot;fill&quot;:{&quot;type&quot;:0},&quot;glow&quot;:{&quot;colorType&quot;:0},&quot;line&quot;:{&quot;solidLine&quot;:{&quot;brightness&quot;:0.800000011920929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5"/>
  <p:tag name="KSO_WM_UNIT_LINE_FILL_TYPE" val="2"/>
  <p:tag name="KSO_WM_UNIT_USESOURCEFORMAT_APPLY" val="1"/>
</p:tagLst>
</file>

<file path=ppt/tags/tag178.xml><?xml version="1.0" encoding="utf-8"?>
<p:tagLst xmlns:p="http://schemas.openxmlformats.org/presentationml/2006/main">
  <p:tag name="KSO_WM_UNIT_TYPE" val="l_h_i"/>
  <p:tag name="KSO_WM_UNIT_INDEX" val="1_3_3"/>
  <p:tag name="KSO_WM_BEAUTIFY_FLAG" val="#wm#"/>
  <p:tag name="KSO_WM_TAG_VERSION" val="3.0"/>
  <p:tag name="KSO_WM_DIAGRAM_VERSION" val="3"/>
  <p:tag name="KSO_WM_DIAGRAM_GROUP_CODE" val="l1-1"/>
  <p:tag name="KSO_WM_UNIT_ID" val="custom20236005_4*l_h_i*1_3_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6005"/>
  <p:tag name="KSO_WM_TEMPLATE_CATEGORY" val="custom"/>
  <p:tag name="KSO_WM_DIAGRAM_MAX_ITEMCNT" val="6"/>
  <p:tag name="KSO_WM_DIAGRAM_MIN_ITEMCNT" val="2"/>
  <p:tag name="KSO_WM_DIAGRAM_VIRTUALLY_FRAME" val="{&quot;height&quot;:441.31268310546875,&quot;left&quot;:321.47816180371865,&quot;top&quot;:49.343658447265625,&quot;width&quot;:581.0896606445312}"/>
  <p:tag name="KSO_WM_DIAGRAM_COLOR_MATCH_VALUE" val="{&quot;shape&quot;:{&quot;fill&quot;:{&quot;type&quot;:0},&quot;glow&quot;:{&quot;colorType&quot;:0},&quot;line&quot;:{&quot;solidLine&quot;:{&quot;brightness&quot;:0.800000011920929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5"/>
  <p:tag name="KSO_WM_UNIT_LINE_FILL_TYPE" val="2"/>
  <p:tag name="KSO_WM_UNIT_USESOURCEFORMAT_APPLY" val="1"/>
</p:tagLst>
</file>

<file path=ppt/tags/tag179.xml><?xml version="1.0" encoding="utf-8"?>
<p:tagLst xmlns:p="http://schemas.openxmlformats.org/presentationml/2006/main">
  <p:tag name="KSO_WM_UNIT_TYPE" val="l_h_i"/>
  <p:tag name="KSO_WM_UNIT_INDEX" val="1_4_3"/>
  <p:tag name="KSO_WM_BEAUTIFY_FLAG" val="#wm#"/>
  <p:tag name="KSO_WM_TAG_VERSION" val="3.0"/>
  <p:tag name="KSO_WM_DIAGRAM_VERSION" val="3"/>
  <p:tag name="KSO_WM_DIAGRAM_GROUP_CODE" val="l1-1"/>
  <p:tag name="KSO_WM_UNIT_ID" val="custom20236005_4*l_h_i*1_4_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6005"/>
  <p:tag name="KSO_WM_TEMPLATE_CATEGORY" val="custom"/>
  <p:tag name="KSO_WM_DIAGRAM_MAX_ITEMCNT" val="6"/>
  <p:tag name="KSO_WM_DIAGRAM_MIN_ITEMCNT" val="2"/>
  <p:tag name="KSO_WM_DIAGRAM_VIRTUALLY_FRAME" val="{&quot;height&quot;:441.31268310546875,&quot;left&quot;:321.47816180371865,&quot;top&quot;:49.343658447265625,&quot;width&quot;:581.0896606445312}"/>
  <p:tag name="KSO_WM_DIAGRAM_COLOR_MATCH_VALUE" val="{&quot;shape&quot;:{&quot;fill&quot;:{&quot;type&quot;:0},&quot;glow&quot;:{&quot;colorType&quot;:0},&quot;line&quot;:{&quot;solidLine&quot;:{&quot;brightness&quot;:0.800000011920929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5"/>
  <p:tag name="KSO_WM_UNIT_LINE_FILL_TYPE" val="2"/>
  <p:tag name="KSO_WM_UNIT_USESOURCEFORMAT_APPLY" val="1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DIAGRAM_GROUP_CODE" val="l1-1"/>
  <p:tag name="KSO_WM_UNIT_ID" val="custom20236005_4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6005"/>
  <p:tag name="KSO_WM_TEMPLATE_CATEGORY" val="custom"/>
  <p:tag name="KSO_WM_UNIT_TEXT_FILL_FORE_SCHEMECOLOR_INDEX" val="2"/>
  <p:tag name="KSO_WM_UNIT_TEXT_FILL_TYPE" val="1"/>
  <p:tag name="KSO_WM_UNIT_USESOURCEFORMAT_APPLY" val="1"/>
</p:tagLst>
</file>

<file path=ppt/tags/tag18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82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83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464a51cb53b0b9af0c1784b21848588e53dfa1c4"/>
  <p:tag name="KSO_WM_NEWLAYOUT_ID" val="110"/>
</p:tagLst>
</file>

<file path=ppt/tags/tag184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f"/>
</p:tagLst>
</file>

<file path=ppt/tags/tag18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KSO_WM_SLIDE_CONTENT_ORIENTATION" val=""/>
  <p:tag name="KSO_WM_SLIDE_HAS_MASK" val="0"/>
  <p:tag name="KSO_WM_SLIDE_ITEM_CNT" val="1"/>
  <p:tag name="KSO_WM_SLIDE_TYPE" val="text"/>
  <p:tag name="KSO_WM_TEMPLATE_SUBCATEGORY" val="29"/>
  <p:tag name="KSO_WM_TEMPLATE_SLIDE_ID" val="slide_62e9a827c1ca94a6"/>
  <p:tag name="resource_record_key" val="{&quot;65&quot;:[20205081],&quot;8&quot;:[20476464,4641282]}"/>
</p:tagLst>
</file>

<file path=ppt/tags/tag186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d5f7dfaf1a7a7ce086d750149345211fe09582ac"/>
  <p:tag name="KSO_WM_NEWLAYOUT_ID" val="31"/>
</p:tagLst>
</file>

<file path=ppt/tags/tag18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188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_1"/>
  <p:tag name="KSO_WM_UNIT_TYPE" val="l_h_i"/>
</p:tagLst>
</file>

<file path=ppt/tags/tag18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191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2_1"/>
  <p:tag name="KSO_WM_UNIT_TYPE" val="l_h_i"/>
</p:tagLst>
</file>

<file path=ppt/tags/tag19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19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KSO_WM_SLIDE_CONTENT_ORIENTATION" val=""/>
  <p:tag name="KSO_WM_SLIDE_HAS_MASK" val="0"/>
  <p:tag name="KSO_WM_SLIDE_ITEM_CNT" val="2"/>
  <p:tag name="KSO_WM_SLIDE_TYPE" val="text"/>
  <p:tag name="KSO_WM_TEMPLATE_SUBCATEGORY" val="29"/>
  <p:tag name="KSO_WM_TEMPLATE_SLIDE_ID" val="slide_21d876bcd5574aba"/>
</p:tagLst>
</file>

<file path=ppt/tags/tag1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l_i"/>
  <p:tag name="KSO_WM_UNIT_INDEX" val="1_1"/>
  <p:tag name="KSO_WM_UNIT_ID" val="diagram20235525_1*l_i*1_1"/>
  <p:tag name="KSO_WM_TEMPLATE_CATEGORY" val="diagram"/>
  <p:tag name="KSO_WM_TEMPLATE_INDEX" val="20235525"/>
  <p:tag name="KSO_WM_UNIT_LAYERLEVEL" val="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60.4,&quot;left&quot;:63.4,&quot;top&quot;:121.55,&quot;width&quot;:812.35}"/>
  <p:tag name="KSO_WM_DIAGRAM_COLOR_MATCH_VALUE" val="{&quot;shape&quot;:{&quot;fill&quot;:{&quot;solid&quot;:{&quot;brightness&quot;:0,&quot;colorType&quot;:2,&quot;rgb&quot;:&quot;#ffffff&quot;,&quot;transparency&quot;:1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2"/>
  <p:tag name="KSO_WM_UNIT_TEXT_FILL_TYPE" val="1"/>
  <p:tag name="KSO_WM_UNIT_USESOURCEFORMAT_APPLY" val="0"/>
</p:tagLst>
</file>

<file path=ppt/tags/tag195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5525_1*l_h_f*1_1_1"/>
  <p:tag name="KSO_WM_TEMPLATE_CATEGORY" val="diagram"/>
  <p:tag name="KSO_WM_TEMPLATE_INDEX" val="20235525"/>
  <p:tag name="KSO_WM_UNIT_LAYERLEVEL" val="1_1_1"/>
  <p:tag name="KSO_WM_TAG_VERSION" val="3.0"/>
  <p:tag name="KSO_WM_DIAGRAM_MAX_ITEMCNT" val="4"/>
  <p:tag name="KSO_WM_DIAGRAM_MIN_ITEMCNT" val="2"/>
  <p:tag name="KSO_WM_DIAGRAM_VIRTUALLY_FRAME" val="{&quot;height&quot;:360.4,&quot;left&quot;:63.4,&quot;top&quot;:121.55,&quot;width&quot;:812.3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LAYER_COUNT" val="1"/>
  <p:tag name="KSO_WM_UNIT_VALUE" val="84"/>
  <p:tag name="KSO_WM_BEAUTIFY_FLAG" val="#wm#"/>
  <p:tag name="KSO_WM_UNIT_PRESET_TEXT" val="单击添加正文，文字是您思想的提炼，为了最终演示发布的良好效果。根据需要可酌情增减文字，以便观者准确理解您所传达的信息。"/>
  <p:tag name="KSO_WM_UNIT_TEXT_FILL_FORE_SCHEMECOLOR_INDEX" val="1"/>
  <p:tag name="KSO_WM_UNIT_TEXT_FILL_TYPE" val="1"/>
  <p:tag name="KSO_WM_UNIT_USESOURCEFORMAT_APPLY" val="0"/>
</p:tagLst>
</file>

<file path=ppt/tags/tag196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35525_1*l_h_f*1_2_1"/>
  <p:tag name="KSO_WM_TEMPLATE_CATEGORY" val="diagram"/>
  <p:tag name="KSO_WM_TEMPLATE_INDEX" val="20235525"/>
  <p:tag name="KSO_WM_UNIT_LAYERLEVEL" val="1_1_1"/>
  <p:tag name="KSO_WM_TAG_VERSION" val="3.0"/>
  <p:tag name="KSO_WM_DIAGRAM_MAX_ITEMCNT" val="4"/>
  <p:tag name="KSO_WM_DIAGRAM_MIN_ITEMCNT" val="2"/>
  <p:tag name="KSO_WM_DIAGRAM_VIRTUALLY_FRAME" val="{&quot;height&quot;:360.4,&quot;left&quot;:63.4,&quot;top&quot;:121.55,&quot;width&quot;:812.3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LAYER_COUNT" val="1"/>
  <p:tag name="KSO_WM_UNIT_VALUE" val="84"/>
  <p:tag name="KSO_WM_BEAUTIFY_FLAG" val="#wm#"/>
  <p:tag name="KSO_WM_UNIT_PRESET_TEXT" val="单击添加正文，文字是您思想的提炼，为了演示发布的良好效果。根据需要可酌情增减文字，以便观者准确理解您所传达的信息。"/>
  <p:tag name="KSO_WM_UNIT_TEXT_FILL_FORE_SCHEMECOLOR_INDEX" val="1"/>
  <p:tag name="KSO_WM_UNIT_TEXT_FILL_TYPE" val="1"/>
  <p:tag name="KSO_WM_UNIT_USESOURCEFORMAT_APPLY" val="0"/>
</p:tagLst>
</file>

<file path=ppt/tags/tag197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235525_1*l_h_a*1_1_1"/>
  <p:tag name="KSO_WM_TEMPLATE_CATEGORY" val="diagram"/>
  <p:tag name="KSO_WM_TEMPLATE_INDEX" val="20235525"/>
  <p:tag name="KSO_WM_UNIT_LAYERLEVEL" val="1_1_1"/>
  <p:tag name="KSO_WM_TAG_VERSION" val="3.0"/>
  <p:tag name="KSO_WM_DIAGRAM_MAX_ITEMCNT" val="4"/>
  <p:tag name="KSO_WM_DIAGRAM_MIN_ITEMCNT" val="2"/>
  <p:tag name="KSO_WM_DIAGRAM_VIRTUALLY_FRAME" val="{&quot;height&quot;:360.4,&quot;left&quot;:63.4,&quot;top&quot;:121.55,&quot;width&quot;:812.35}"/>
  <p:tag name="KSO_WM_DIAGRAM_COLOR_MATCH_VALUE" val="{&quot;shape&quot;:{&quot;fill&quot;:{&quot;gradient&quot;:[{&quot;brightness&quot;:0,&quot;colorType&quot;:1,&quot;foreColorIndex&quot;:5,&quot;pos&quot;:0,&quot;transparency&quot;:1},{&quot;brightness&quot;:0,&quot;colorType&quot;:1,&quot;foreColorIndex&quot;:5,&quot;pos&quot;:1,&quot;transparency&quot;:0.8799999952316284},{&quot;brightness&quot;:0,&quot;colorType&quot;:1,&quot;foreColorIndex&quot;:5,&quot;pos&quot;:0.7200000286102295,&quot;transparency&quot;:0.9300000071525574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brightness&quot;:0,&quot;colorType&quot;:1,&quot;foreColorIndex&quot;:16,&quot;transparency&quot;:0.5400000214576721},&quot;threeD&quot;:{&quot;curvedSurface&quot;:{&quot;brightness&quot;:0,&quot;colorType&quot;:2,&quot;rgb&quot;:&quot;#000000&quot;},&quot;depth&quot;:{&quot;colorType&quot;:0}}}}"/>
  <p:tag name="KSO_WM_UNIT_TEXT_TYPE" val="1"/>
  <p:tag name="KSO_WM_UNIT_VALUE" val="19"/>
  <p:tag name="KSO_WM_BEAUTIFY_FLAG" val="#wm#"/>
  <p:tag name="KSO_WM_UNIT_PRESET_TEXT" val="单击此处添加标题"/>
  <p:tag name="KSO_WM_UNIT_FILL_TYPE" val="3"/>
  <p:tag name="KSO_WM_UNIT_TEXT_FILL_FORE_SCHEMECOLOR_INDEX" val="1"/>
  <p:tag name="KSO_WM_UNIT_TEXT_FILL_TYPE" val="1"/>
  <p:tag name="KSO_WM_UNIT_TEXT_SHADOW_SCHEMECOLOR_INDEX" val="16"/>
  <p:tag name="KSO_WM_UNIT_USESOURCEFORMAT_APPLY" val="0"/>
</p:tagLst>
</file>

<file path=ppt/tags/tag198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diagram20235525_1*l_h_a*1_2_1"/>
  <p:tag name="KSO_WM_TEMPLATE_CATEGORY" val="diagram"/>
  <p:tag name="KSO_WM_TEMPLATE_INDEX" val="20235525"/>
  <p:tag name="KSO_WM_UNIT_LAYERLEVEL" val="1_1_1"/>
  <p:tag name="KSO_WM_TAG_VERSION" val="3.0"/>
  <p:tag name="KSO_WM_DIAGRAM_MAX_ITEMCNT" val="4"/>
  <p:tag name="KSO_WM_DIAGRAM_MIN_ITEMCNT" val="2"/>
  <p:tag name="KSO_WM_DIAGRAM_VIRTUALLY_FRAME" val="{&quot;height&quot;:360.4,&quot;left&quot;:63.4,&quot;top&quot;:121.55,&quot;width&quot;:812.35}"/>
  <p:tag name="KSO_WM_DIAGRAM_COLOR_MATCH_VALUE" val="{&quot;shape&quot;:{&quot;fill&quot;:{&quot;gradient&quot;:[{&quot;brightness&quot;:0,&quot;colorType&quot;:1,&quot;foreColorIndex&quot;:5,&quot;pos&quot;:0,&quot;transparency&quot;:1},{&quot;brightness&quot;:0,&quot;colorType&quot;:1,&quot;foreColorIndex&quot;:5,&quot;pos&quot;:1,&quot;transparency&quot;:0.8799999952316284},{&quot;brightness&quot;:0,&quot;colorType&quot;:1,&quot;foreColorIndex&quot;:5,&quot;pos&quot;:0.7200000286102295,&quot;transparency&quot;:0.9300000071525574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brightness&quot;:0,&quot;colorType&quot;:1,&quot;foreColorIndex&quot;:16,&quot;transparency&quot;:0.5400000214576721},&quot;threeD&quot;:{&quot;curvedSurface&quot;:{&quot;brightness&quot;:0,&quot;colorType&quot;:2,&quot;rgb&quot;:&quot;#000000&quot;},&quot;depth&quot;:{&quot;colorType&quot;:0}}}}"/>
  <p:tag name="KSO_WM_UNIT_TEXT_TYPE" val="1"/>
  <p:tag name="KSO_WM_UNIT_VALUE" val="19"/>
  <p:tag name="KSO_WM_BEAUTIFY_FLAG" val="#wm#"/>
  <p:tag name="KSO_WM_UNIT_PRESET_TEXT" val="单击此处添加标题"/>
  <p:tag name="KSO_WM_UNIT_FILL_TYPE" val="3"/>
  <p:tag name="KSO_WM_UNIT_TEXT_FILL_FORE_SCHEMECOLOR_INDEX" val="1"/>
  <p:tag name="KSO_WM_UNIT_TEXT_FILL_TYPE" val="1"/>
  <p:tag name="KSO_WM_UNIT_TEXT_SHADOW_SCHEMECOLOR_INDEX" val="16"/>
  <p:tag name="KSO_WM_UNIT_USESOURCEFORMAT_APPLY" val="0"/>
</p:tagLst>
</file>

<file path=ppt/tags/tag199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d5f7dfaf1a7a7ce086d750149345211fe09582ac"/>
  <p:tag name="KSO_WM_NEWLAYOUT_ID" val="31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KSO_WM_SLIDE_ID" val="custom20234755_1"/>
  <p:tag name="KSO_WM_TEMPLATE_SUBCATEGORY" val="0"/>
  <p:tag name="KSO_WM_TEMPLATE_MASTER_TYPE" val="0"/>
  <p:tag name="KSO_WM_TEMPLATE_COLOR_TYPE" val="0"/>
  <p:tag name="KSO_WM_SLIDE_ITEM_CNT" val="2"/>
  <p:tag name="KSO_WM_SLIDE_INDEX" val="1"/>
  <p:tag name="KSO_WM_TAG_VERSION" val="3.0"/>
  <p:tag name="KSO_WM_BEAUTIFY_FLAG" val="#wm#"/>
  <p:tag name="KSO_WM_TEMPLATE_CATEGORY" val="custom"/>
  <p:tag name="KSO_WM_TEMPLATE_INDEX" val="20205081"/>
  <p:tag name="KSO_WM_SLIDE_TYPE" val="text"/>
  <p:tag name="KSO_WM_SLIDE_SUBTYPE" val="picTxt"/>
  <p:tag name="KSO_WM_SLIDE_SIZE" val="397.8*359.95"/>
  <p:tag name="KSO_WM_SLIDE_POSITION" val="48*132"/>
  <p:tag name="KSO_WM_SLIDE_LAYOUT" val="a_d_l"/>
  <p:tag name="KSO_WM_SLIDE_LAYOUT_CNT" val="1_1_1"/>
  <p:tag name="KSO_WM_SPECIAL_SOURCE" val="bdnull"/>
  <p:tag name="KSO_WM_DIAGRAM_GROUP_CODE" val="l1-1"/>
  <p:tag name="KSO_WM_SLIDE_DIAGTYPE" val="l"/>
</p:tagLst>
</file>

<file path=ppt/tags/tag201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2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0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05.xml><?xml version="1.0" encoding="utf-8"?>
<p:tagLst xmlns:p="http://schemas.openxmlformats.org/presentationml/2006/main">
  <p:tag name="KSO_WM_UNIT_COMPATIBLE" val="0"/>
  <p:tag name="KSO_WM_UNIT_DIAGRAM_ISREFERUNIT" val="0"/>
  <p:tag name="KSO_WM_TEMPLATE_CATEGORY" val="diagram"/>
  <p:tag name="KSO_WM_UNIT_LAYERLEVEL" val="1_1_1"/>
  <p:tag name="KSO_WM_DIAGRAM_COLOR_TRICK" val="2"/>
  <p:tag name="KSO_WM_DIAGRAM_GROUP_CODE" val="l1-1"/>
  <p:tag name="KSO_WM_UNIT_INDEX" val="1_1_1"/>
  <p:tag name="KSO_WM_DIAGRAM_MIN_ITEMCNT" val="2"/>
  <p:tag name="KSO_WM_UNIT_SUBTYPE" val="a"/>
  <p:tag name="KSO_WM_UNIT_NOCLEAR" val="0"/>
  <p:tag name="KSO_WM_UNIT_VALUE" val="60"/>
  <p:tag name="KSO_WM_UNIT_HIGHLIGHT" val="0"/>
  <p:tag name="KSO_WM_UNIT_DIAGRAM_ISNUMVISUAL" val="0"/>
  <p:tag name="KSO_WM_UNIT_TYPE" val="l_h_f"/>
  <p:tag name="KSO_WM_UNIT_ID" val="diagram20231751_2*l_h_f*1_1_1"/>
  <p:tag name="KSO_WM_TEMPLATE_INDEX" val="20231751"/>
  <p:tag name="KSO_WM_TAG_VERSION" val="3.0"/>
  <p:tag name="KSO_WM_DIAGRAM_VERSION" val="3"/>
  <p:tag name="KSO_WM_DIAGRAM_COLOR_TEXT_CAN_REMOVE" val="n"/>
  <p:tag name="KSO_WM_DIAGRAM_MAX_ITEMCNT" val="6"/>
  <p:tag name="KSO_WM_DIAGRAM_VIRTUALLY_FRAME" val="{&quot;height&quot;:388.50079345703125,&quot;left&quot;:54.35,&quot;top&quot;:97.55499697227178,&quot;width&quot;:857.25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.600000023841857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ILL_TYPE" val="2"/>
  <p:tag name="KSO_WM_UNIT_FILL_FORE_SCHEMECOLOR_INDEX" val="14"/>
  <p:tag name="KSO_WM_UNIT_FILL_FORE_SCHEMECOLOR_INDEX_BRIGHTNESS" val="0"/>
  <p:tag name="KSO_WM_UNIT_TEXT_TYPE" val="1"/>
  <p:tag name="KSO_WM_UNIT_TEXT_LAYER_COUNT" val="1"/>
  <p:tag name="KSO_WM_UNIT_PRESET_TEXT" val="单击此处输入正文，文字是您思想的提炼，请尽量言简意赅的阐述观点。单击此处输入你的项正文，简明扼要地阐述您的观点"/>
  <p:tag name="KSO_WM_UNIT_LINE_FORE_SCHEMECOLOR_INDEX" val="5"/>
  <p:tag name="KSO_WM_UNIT_TEXT_FILL_FORE_SCHEMECOLOR_INDEX" val="1"/>
  <p:tag name="KSO_WM_UNIT_TEXT_FILL_TYPE" val="1"/>
  <p:tag name="KSO_WM_UNIT_USESOURCEFORMAT_APPLY" val="0"/>
</p:tagLst>
</file>

<file path=ppt/tags/tag20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diagram20231751_2*l_h_a*1_1_1"/>
  <p:tag name="KSO_WM_TEMPLATE_CATEGORY" val="diagram"/>
  <p:tag name="KSO_WM_TEMPLATE_INDEX" val="20231751"/>
  <p:tag name="KSO_WM_UNIT_LAYERLEVEL" val="1_1_1"/>
  <p:tag name="KSO_WM_TAG_VERSION" val="3.0"/>
  <p:tag name="KSO_WM_UNIT_TEXT_FILL_FORE_SCHEMECOLOR_INDEX_BRIGHTNESS" val="0.15"/>
  <p:tag name="KSO_WM_DIAGRAM_VERSION" val="3"/>
  <p:tag name="KSO_WM_DIAGRAM_COLOR_TRICK" val="2"/>
  <p:tag name="KSO_WM_DIAGRAM_COLOR_TEXT_CAN_REMOVE" val="n"/>
  <p:tag name="KSO_WM_DIAGRAM_GROUP_CODE" val="l1-1"/>
  <p:tag name="KSO_WM_DIAGRAM_MAX_ITEMCNT" val="6"/>
  <p:tag name="KSO_WM_DIAGRAM_MIN_ITEMCNT" val="2"/>
  <p:tag name="KSO_WM_DIAGRAM_VIRTUALLY_FRAME" val="{&quot;height&quot;:388.50079345703125,&quot;left&quot;:54.35,&quot;top&quot;:97.55499697227178,&quot;width&quot;:857.2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TEXT_TYPE" val="1"/>
  <p:tag name="KSO_WM_UNIT_PRESET_TEXT" val="添加标题"/>
  <p:tag name="KSO_WM_UNIT_FILL_TYPE" val="1"/>
  <p:tag name="KSO_WM_UNIT_FILL_FORE_SCHEMECOLOR_INDEX" val="5"/>
  <p:tag name="KSO_WM_UNIT_FILL_FORE_SCHEMECOLOR_INDEX_BRIGHTNESS" val="0"/>
  <p:tag name="KSO_WM_UNIT_USESOURCEFORMAT_APPLY" val="0"/>
</p:tagLst>
</file>

<file path=ppt/tags/tag207.xml><?xml version="1.0" encoding="utf-8"?>
<p:tagLst xmlns:p="http://schemas.openxmlformats.org/presentationml/2006/main">
  <p:tag name="KSO_WM_UNIT_COMPATIBLE" val="0"/>
  <p:tag name="KSO_WM_UNIT_DIAGRAM_ISREFERUNIT" val="0"/>
  <p:tag name="KSO_WM_TEMPLATE_CATEGORY" val="diagram"/>
  <p:tag name="KSO_WM_UNIT_LAYERLEVEL" val="1_1_1"/>
  <p:tag name="KSO_WM_DIAGRAM_COLOR_TRICK" val="2"/>
  <p:tag name="KSO_WM_DIAGRAM_GROUP_CODE" val="l1-1"/>
  <p:tag name="KSO_WM_UNIT_INDEX" val="1_2_1"/>
  <p:tag name="KSO_WM_DIAGRAM_MIN_ITEMCNT" val="2"/>
  <p:tag name="KSO_WM_UNIT_SUBTYPE" val="a"/>
  <p:tag name="KSO_WM_UNIT_NOCLEAR" val="0"/>
  <p:tag name="KSO_WM_UNIT_VALUE" val="60"/>
  <p:tag name="KSO_WM_UNIT_HIGHLIGHT" val="0"/>
  <p:tag name="KSO_WM_UNIT_DIAGRAM_ISNUMVISUAL" val="0"/>
  <p:tag name="KSO_WM_UNIT_TYPE" val="l_h_f"/>
  <p:tag name="KSO_WM_UNIT_ID" val="diagram20231751_2*l_h_f*1_2_1"/>
  <p:tag name="KSO_WM_TEMPLATE_INDEX" val="20231751"/>
  <p:tag name="KSO_WM_TAG_VERSION" val="3.0"/>
  <p:tag name="KSO_WM_DIAGRAM_VERSION" val="3"/>
  <p:tag name="KSO_WM_DIAGRAM_COLOR_TEXT_CAN_REMOVE" val="n"/>
  <p:tag name="KSO_WM_DIAGRAM_MAX_ITEMCNT" val="6"/>
  <p:tag name="KSO_WM_DIAGRAM_VIRTUALLY_FRAME" val="{&quot;height&quot;:388.50079345703125,&quot;left&quot;:54.35,&quot;top&quot;:97.55499697227178,&quot;width&quot;:857.25}"/>
  <p:tag name="KSO_WM_DIAGRAM_COLOR_MATCH_VALUE" val="{&quot;shape&quot;:{&quot;fill&quot;:{&quot;type&quot;:0},&quot;glow&quot;:{&quot;colorType&quot;:0},&quot;line&quot;:{&quot;solidLine&quot;:{&quot;brightness&quot;:0,&quot;colorType&quot;:1,&quot;foreColorIndex&quot;:6,&quot;transparency&quot;:0.600000023841857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ILL_TYPE" val="2"/>
  <p:tag name="KSO_WM_UNIT_FILL_FORE_SCHEMECOLOR_INDEX" val="14"/>
  <p:tag name="KSO_WM_UNIT_FILL_FORE_SCHEMECOLOR_INDEX_BRIGHTNESS" val="0"/>
  <p:tag name="KSO_WM_UNIT_TEXT_TYPE" val="1"/>
  <p:tag name="KSO_WM_UNIT_TEXT_LAYER_COUNT" val="1"/>
  <p:tag name="KSO_WM_UNIT_PRESET_TEXT" val="单击此处输入你的项正文，文字是您思想的提炼，请尽量言简意赅的阐述观点。单击此处输入你的项正文，简明扼要地阐述您的观点"/>
  <p:tag name="KSO_WM_UNIT_LINE_FORE_SCHEMECOLOR_INDEX" val="6"/>
  <p:tag name="KSO_WM_UNIT_TEXT_FILL_FORE_SCHEMECOLOR_INDEX" val="1"/>
  <p:tag name="KSO_WM_UNIT_TEXT_FILL_TYPE" val="1"/>
  <p:tag name="KSO_WM_UNIT_USESOURCEFORMAT_APPLY" val="0"/>
</p:tagLst>
</file>

<file path=ppt/tags/tag20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2_1"/>
  <p:tag name="KSO_WM_UNIT_ID" val="diagram20231751_2*l_h_a*1_2_1"/>
  <p:tag name="KSO_WM_TEMPLATE_CATEGORY" val="diagram"/>
  <p:tag name="KSO_WM_TEMPLATE_INDEX" val="20231751"/>
  <p:tag name="KSO_WM_UNIT_LAYERLEVEL" val="1_1_1"/>
  <p:tag name="KSO_WM_TAG_VERSION" val="3.0"/>
  <p:tag name="KSO_WM_UNIT_TEXT_FILL_FORE_SCHEMECOLOR_INDEX_BRIGHTNESS" val="0.15"/>
  <p:tag name="KSO_WM_DIAGRAM_VERSION" val="3"/>
  <p:tag name="KSO_WM_DIAGRAM_COLOR_TRICK" val="2"/>
  <p:tag name="KSO_WM_DIAGRAM_COLOR_TEXT_CAN_REMOVE" val="n"/>
  <p:tag name="KSO_WM_DIAGRAM_GROUP_CODE" val="l1-1"/>
  <p:tag name="KSO_WM_DIAGRAM_MAX_ITEMCNT" val="6"/>
  <p:tag name="KSO_WM_DIAGRAM_MIN_ITEMCNT" val="2"/>
  <p:tag name="KSO_WM_DIAGRAM_VIRTUALLY_FRAME" val="{&quot;height&quot;:388.50079345703125,&quot;left&quot;:54.35,&quot;top&quot;:97.55499697227178,&quot;width&quot;:857.25}"/>
  <p:tag name="KSO_WM_DIAGRAM_COLOR_MATCH_VALUE" val="{&quot;shape&quot;:{&quot;fill&quot;:{&quot;solid&quot;:{&quot;brightness&quot;:0,&quot;colorType&quot;:1,&quot;foreColorIndex&quot;:6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TEXT_TYPE" val="1"/>
  <p:tag name="KSO_WM_UNIT_PRESET_TEXT" val="添加标题"/>
  <p:tag name="KSO_WM_UNIT_FILL_TYPE" val="1"/>
  <p:tag name="KSO_WM_UNIT_FILL_FORE_SCHEMECOLOR_INDEX" val="6"/>
  <p:tag name="KSO_WM_UNIT_FILL_FORE_SCHEMECOLOR_INDEX_BRIGHTNESS" val="0"/>
  <p:tag name="KSO_WM_UNIT_USESOURCEFORMAT_APPLY" val="0"/>
</p:tagLst>
</file>

<file path=ppt/tags/tag20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11.xml><?xml version="1.0" encoding="utf-8"?>
<p:tagLst xmlns:p="http://schemas.openxmlformats.org/presentationml/2006/main">
  <p:tag name="KSO_WM_UNIT_COMPATIBLE" val="0"/>
  <p:tag name="KSO_WM_UNIT_DIAGRAM_ISREFERUNIT" val="0"/>
  <p:tag name="KSO_WM_TEMPLATE_CATEGORY" val="diagram"/>
  <p:tag name="KSO_WM_UNIT_LAYERLEVEL" val="1_1_1"/>
  <p:tag name="KSO_WM_DIAGRAM_COLOR_TRICK" val="2"/>
  <p:tag name="KSO_WM_DIAGRAM_GROUP_CODE" val="l1-1"/>
  <p:tag name="KSO_WM_UNIT_INDEX" val="1_1_1"/>
  <p:tag name="KSO_WM_DIAGRAM_MIN_ITEMCNT" val="2"/>
  <p:tag name="KSO_WM_UNIT_SUBTYPE" val="a"/>
  <p:tag name="KSO_WM_UNIT_NOCLEAR" val="0"/>
  <p:tag name="KSO_WM_UNIT_VALUE" val="60"/>
  <p:tag name="KSO_WM_UNIT_HIGHLIGHT" val="0"/>
  <p:tag name="KSO_WM_UNIT_DIAGRAM_ISNUMVISUAL" val="0"/>
  <p:tag name="KSO_WM_UNIT_TYPE" val="l_h_f"/>
  <p:tag name="KSO_WM_UNIT_ID" val="diagram20231751_2*l_h_f*1_1_1"/>
  <p:tag name="KSO_WM_TEMPLATE_INDEX" val="20231751"/>
  <p:tag name="KSO_WM_TAG_VERSION" val="3.0"/>
  <p:tag name="KSO_WM_DIAGRAM_VERSION" val="3"/>
  <p:tag name="KSO_WM_DIAGRAM_COLOR_TEXT_CAN_REMOVE" val="n"/>
  <p:tag name="KSO_WM_DIAGRAM_MAX_ITEMCNT" val="6"/>
  <p:tag name="KSO_WM_DIAGRAM_VIRTUALLY_FRAME" val="{&quot;height&quot;:388.50079345703125,&quot;left&quot;:54.35,&quot;top&quot;:97.55499697227178,&quot;width&quot;:857.25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.600000023841857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ILL_TYPE" val="2"/>
  <p:tag name="KSO_WM_UNIT_FILL_FORE_SCHEMECOLOR_INDEX" val="14"/>
  <p:tag name="KSO_WM_UNIT_FILL_FORE_SCHEMECOLOR_INDEX_BRIGHTNESS" val="0"/>
  <p:tag name="KSO_WM_UNIT_TEXT_TYPE" val="1"/>
  <p:tag name="KSO_WM_UNIT_TEXT_LAYER_COUNT" val="1"/>
  <p:tag name="KSO_WM_UNIT_PRESET_TEXT" val="单击此处输入正文，文字是您思想的提炼，请尽量言简意赅的阐述观点。单击此处输入你的项正文，简明扼要地阐述您的观点"/>
  <p:tag name="KSO_WM_UNIT_LINE_FORE_SCHEMECOLOR_INDEX" val="5"/>
  <p:tag name="KSO_WM_UNIT_TEXT_FILL_FORE_SCHEMECOLOR_INDEX" val="1"/>
  <p:tag name="KSO_WM_UNIT_TEXT_FILL_TYPE" val="1"/>
  <p:tag name="KSO_WM_UNIT_USESOURCEFORMAT_APPLY" val="0"/>
</p:tagLst>
</file>

<file path=ppt/tags/tag212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diagram20231751_2*l_h_a*1_1_1"/>
  <p:tag name="KSO_WM_TEMPLATE_CATEGORY" val="diagram"/>
  <p:tag name="KSO_WM_TEMPLATE_INDEX" val="20231751"/>
  <p:tag name="KSO_WM_UNIT_LAYERLEVEL" val="1_1_1"/>
  <p:tag name="KSO_WM_TAG_VERSION" val="3.0"/>
  <p:tag name="KSO_WM_UNIT_TEXT_FILL_FORE_SCHEMECOLOR_INDEX_BRIGHTNESS" val="0.15"/>
  <p:tag name="KSO_WM_DIAGRAM_VERSION" val="3"/>
  <p:tag name="KSO_WM_DIAGRAM_COLOR_TRICK" val="2"/>
  <p:tag name="KSO_WM_DIAGRAM_COLOR_TEXT_CAN_REMOVE" val="n"/>
  <p:tag name="KSO_WM_DIAGRAM_GROUP_CODE" val="l1-1"/>
  <p:tag name="KSO_WM_DIAGRAM_MAX_ITEMCNT" val="6"/>
  <p:tag name="KSO_WM_DIAGRAM_MIN_ITEMCNT" val="2"/>
  <p:tag name="KSO_WM_DIAGRAM_VIRTUALLY_FRAME" val="{&quot;height&quot;:388.50079345703125,&quot;left&quot;:54.35,&quot;top&quot;:97.55499697227178,&quot;width&quot;:857.2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TEXT_TYPE" val="1"/>
  <p:tag name="KSO_WM_UNIT_PRESET_TEXT" val="添加标题"/>
  <p:tag name="KSO_WM_UNIT_FILL_TYPE" val="1"/>
  <p:tag name="KSO_WM_UNIT_FILL_FORE_SCHEMECOLOR_INDEX" val="5"/>
  <p:tag name="KSO_WM_UNIT_FILL_FORE_SCHEMECOLOR_INDEX_BRIGHTNESS" val="0"/>
  <p:tag name="KSO_WM_UNIT_USESOURCEFORMAT_APPLY" val="0"/>
</p:tagLst>
</file>

<file path=ppt/tags/tag213.xml><?xml version="1.0" encoding="utf-8"?>
<p:tagLst xmlns:p="http://schemas.openxmlformats.org/presentationml/2006/main">
  <p:tag name="KSO_WM_UNIT_COMPATIBLE" val="0"/>
  <p:tag name="KSO_WM_UNIT_DIAGRAM_ISREFERUNIT" val="0"/>
  <p:tag name="KSO_WM_TEMPLATE_CATEGORY" val="diagram"/>
  <p:tag name="KSO_WM_UNIT_LAYERLEVEL" val="1_1_1"/>
  <p:tag name="KSO_WM_DIAGRAM_COLOR_TRICK" val="2"/>
  <p:tag name="KSO_WM_DIAGRAM_GROUP_CODE" val="l1-1"/>
  <p:tag name="KSO_WM_UNIT_INDEX" val="1_2_1"/>
  <p:tag name="KSO_WM_DIAGRAM_MIN_ITEMCNT" val="2"/>
  <p:tag name="KSO_WM_UNIT_SUBTYPE" val="a"/>
  <p:tag name="KSO_WM_UNIT_NOCLEAR" val="0"/>
  <p:tag name="KSO_WM_UNIT_VALUE" val="60"/>
  <p:tag name="KSO_WM_UNIT_HIGHLIGHT" val="0"/>
  <p:tag name="KSO_WM_UNIT_DIAGRAM_ISNUMVISUAL" val="0"/>
  <p:tag name="KSO_WM_UNIT_TYPE" val="l_h_f"/>
  <p:tag name="KSO_WM_UNIT_ID" val="diagram20231751_2*l_h_f*1_2_1"/>
  <p:tag name="KSO_WM_TEMPLATE_INDEX" val="20231751"/>
  <p:tag name="KSO_WM_TAG_VERSION" val="3.0"/>
  <p:tag name="KSO_WM_DIAGRAM_VERSION" val="3"/>
  <p:tag name="KSO_WM_DIAGRAM_COLOR_TEXT_CAN_REMOVE" val="n"/>
  <p:tag name="KSO_WM_DIAGRAM_MAX_ITEMCNT" val="6"/>
  <p:tag name="KSO_WM_DIAGRAM_VIRTUALLY_FRAME" val="{&quot;height&quot;:388.50079345703125,&quot;left&quot;:54.35,&quot;top&quot;:97.55499697227178,&quot;width&quot;:857.25}"/>
  <p:tag name="KSO_WM_DIAGRAM_COLOR_MATCH_VALUE" val="{&quot;shape&quot;:{&quot;fill&quot;:{&quot;type&quot;:0},&quot;glow&quot;:{&quot;colorType&quot;:0},&quot;line&quot;:{&quot;solidLine&quot;:{&quot;brightness&quot;:0,&quot;colorType&quot;:1,&quot;foreColorIndex&quot;:6,&quot;transparency&quot;:0.600000023841857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ILL_TYPE" val="2"/>
  <p:tag name="KSO_WM_UNIT_FILL_FORE_SCHEMECOLOR_INDEX" val="14"/>
  <p:tag name="KSO_WM_UNIT_FILL_FORE_SCHEMECOLOR_INDEX_BRIGHTNESS" val="0"/>
  <p:tag name="KSO_WM_UNIT_TEXT_TYPE" val="1"/>
  <p:tag name="KSO_WM_UNIT_TEXT_LAYER_COUNT" val="1"/>
  <p:tag name="KSO_WM_UNIT_PRESET_TEXT" val="单击此处输入你的项正文，文字是您思想的提炼，请尽量言简意赅的阐述观点。单击此处输入你的项正文，简明扼要地阐述您的观点"/>
  <p:tag name="KSO_WM_UNIT_LINE_FORE_SCHEMECOLOR_INDEX" val="6"/>
  <p:tag name="KSO_WM_UNIT_TEXT_FILL_FORE_SCHEMECOLOR_INDEX" val="1"/>
  <p:tag name="KSO_WM_UNIT_TEXT_FILL_TYPE" val="1"/>
  <p:tag name="KSO_WM_UNIT_USESOURCEFORMAT_APPLY" val="0"/>
</p:tagLst>
</file>

<file path=ppt/tags/tag21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2_1"/>
  <p:tag name="KSO_WM_UNIT_ID" val="diagram20231751_2*l_h_a*1_2_1"/>
  <p:tag name="KSO_WM_TEMPLATE_CATEGORY" val="diagram"/>
  <p:tag name="KSO_WM_TEMPLATE_INDEX" val="20231751"/>
  <p:tag name="KSO_WM_UNIT_LAYERLEVEL" val="1_1_1"/>
  <p:tag name="KSO_WM_TAG_VERSION" val="3.0"/>
  <p:tag name="KSO_WM_UNIT_TEXT_FILL_FORE_SCHEMECOLOR_INDEX_BRIGHTNESS" val="0.15"/>
  <p:tag name="KSO_WM_DIAGRAM_VERSION" val="3"/>
  <p:tag name="KSO_WM_DIAGRAM_COLOR_TRICK" val="2"/>
  <p:tag name="KSO_WM_DIAGRAM_COLOR_TEXT_CAN_REMOVE" val="n"/>
  <p:tag name="KSO_WM_DIAGRAM_GROUP_CODE" val="l1-1"/>
  <p:tag name="KSO_WM_DIAGRAM_MAX_ITEMCNT" val="6"/>
  <p:tag name="KSO_WM_DIAGRAM_MIN_ITEMCNT" val="2"/>
  <p:tag name="KSO_WM_DIAGRAM_VIRTUALLY_FRAME" val="{&quot;height&quot;:388.50079345703125,&quot;left&quot;:54.35,&quot;top&quot;:97.55499697227178,&quot;width&quot;:857.25}"/>
  <p:tag name="KSO_WM_DIAGRAM_COLOR_MATCH_VALUE" val="{&quot;shape&quot;:{&quot;fill&quot;:{&quot;solid&quot;:{&quot;brightness&quot;:0,&quot;colorType&quot;:1,&quot;foreColorIndex&quot;:6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TEXT_TYPE" val="1"/>
  <p:tag name="KSO_WM_UNIT_PRESET_TEXT" val="添加标题"/>
  <p:tag name="KSO_WM_UNIT_FILL_TYPE" val="1"/>
  <p:tag name="KSO_WM_UNIT_FILL_FORE_SCHEMECOLOR_INDEX" val="6"/>
  <p:tag name="KSO_WM_UNIT_FILL_FORE_SCHEMECOLOR_INDEX_BRIGHTNESS" val="0"/>
  <p:tag name="KSO_WM_UNIT_USESOURCEFORMAT_APPLY" val="0"/>
</p:tagLst>
</file>

<file path=ppt/tags/tag21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16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217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464a51cb53b0b9af0c1784b21848588e53dfa1c4"/>
  <p:tag name="KSO_WM_NEWLAYOUT_ID" val="110"/>
</p:tagLst>
</file>

<file path=ppt/tags/tag21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19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464a51cb53b0b9af0c1784b21848588e53dfa1c4"/>
  <p:tag name="KSO_WM_NEWLAYOUT_ID" val="110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2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21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464a51cb53b0b9af0c1784b21848588e53dfa1c4"/>
  <p:tag name="KSO_WM_NEWLAYOUT_ID" val="110"/>
</p:tagLst>
</file>

<file path=ppt/tags/tag222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0*0*0*0"/>
</p:tagLst>
</file>

<file path=ppt/tags/tag22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24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464a51cb53b0b9af0c1784b21848588e53dfa1c4"/>
  <p:tag name="KSO_WM_NEWLAYOUT_ID" val="110"/>
</p:tagLst>
</file>

<file path=ppt/tags/tag225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0*0*0*0"/>
</p:tagLst>
</file>

<file path=ppt/tags/tag22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27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464a51cb53b0b9af0c1784b21848588e53dfa1c4"/>
  <p:tag name="KSO_WM_NEWLAYOUT_ID" val="110"/>
</p:tagLst>
</file>

<file path=ppt/tags/tag22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29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464a51cb53b0b9af0c1784b21848588e53dfa1c4"/>
  <p:tag name="KSO_WM_NEWLAYOUT_ID" val="110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0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0*0*0*0"/>
</p:tagLst>
</file>

<file path=ppt/tags/tag23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32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464a51cb53b0b9af0c1784b21848588e53dfa1c4"/>
  <p:tag name="KSO_WM_NEWLAYOUT_ID" val="110"/>
</p:tagLst>
</file>

<file path=ppt/tags/tag233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1964_3*l_h_f*1_1_1"/>
  <p:tag name="KSO_WM_TEMPLATE_CATEGORY" val="diagram"/>
  <p:tag name="KSO_WM_TEMPLATE_INDEX" val="20231964"/>
  <p:tag name="KSO_WM_UNIT_LAYERLEVEL" val="1_1_1"/>
  <p:tag name="KSO_WM_TAG_VERSION" val="3.0"/>
  <p:tag name="KSO_WM_DIAGRAM_VERSION" val="3"/>
  <p:tag name="KSO_WM_DIAGRAM_COLOR_TRICK" val="2"/>
  <p:tag name="KSO_WM_DIAGRAM_COLOR_TEXT_CAN_REMOVE" val="n"/>
  <p:tag name="KSO_WM_DIAGRAM_MAX_ITEMCNT" val="4"/>
  <p:tag name="KSO_WM_DIAGRAM_MIN_ITEMCNT" val="2"/>
  <p:tag name="KSO_WM_DIAGRAM_VIRTUALLY_FRAME" val="{&quot;height&quot;:324.5284118652344,&quot;width&quot;:818.24365234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54"/>
  <p:tag name="KSO_WM_UNIT_TEXT_TYPE" val="1"/>
  <p:tag name="KSO_WM_UNIT_TEXT_LAYER_COUNT" val="1"/>
  <p:tag name="KSO_WM_UNIT_PRESET_TEXT" val="单击此处添加文本具体内容，简明扼要地阐述。根据需要可酌情增减文字，以便观者准确地理解"/>
  <p:tag name="KSO_WM_UNIT_TEXT_FILL_FORE_SCHEMECOLOR_INDEX" val="1"/>
  <p:tag name="KSO_WM_UNIT_TEXT_FILL_TYPE" val="1"/>
  <p:tag name="KSO_WM_UNIT_USESOURCEFORMAT_APPLY" val="0"/>
</p:tagLst>
</file>

<file path=ppt/tags/tag234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31964_3*l_h_f*1_2_1"/>
  <p:tag name="KSO_WM_TEMPLATE_CATEGORY" val="diagram"/>
  <p:tag name="KSO_WM_TEMPLATE_INDEX" val="20231964"/>
  <p:tag name="KSO_WM_UNIT_LAYERLEVEL" val="1_1_1"/>
  <p:tag name="KSO_WM_TAG_VERSION" val="3.0"/>
  <p:tag name="KSO_WM_DIAGRAM_VERSION" val="3"/>
  <p:tag name="KSO_WM_DIAGRAM_COLOR_TRICK" val="2"/>
  <p:tag name="KSO_WM_DIAGRAM_COLOR_TEXT_CAN_REMOVE" val="n"/>
  <p:tag name="KSO_WM_DIAGRAM_MAX_ITEMCNT" val="4"/>
  <p:tag name="KSO_WM_DIAGRAM_MIN_ITEMCNT" val="2"/>
  <p:tag name="KSO_WM_DIAGRAM_VIRTUALLY_FRAME" val="{&quot;height&quot;:324.5284118652344,&quot;width&quot;:818.24365234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54"/>
  <p:tag name="KSO_WM_UNIT_TEXT_TYPE" val="1"/>
  <p:tag name="KSO_WM_UNIT_TEXT_LAYER_COUNT" val="1"/>
  <p:tag name="KSO_WM_UNIT_PRESET_TEXT" val="单击此处添加文本具体内容，简明扼要地阐述。根据需要可酌情增减文字，以便观者准确地理解"/>
  <p:tag name="KSO_WM_UNIT_TEXT_FILL_FORE_SCHEMECOLOR_INDEX" val="1"/>
  <p:tag name="KSO_WM_UNIT_TEXT_FILL_TYPE" val="1"/>
  <p:tag name="KSO_WM_UNIT_USESOURCEFORMAT_APPLY" val="0"/>
</p:tagLst>
</file>

<file path=ppt/tags/tag235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diagram20231964_3*l_h_f*1_3_1"/>
  <p:tag name="KSO_WM_TEMPLATE_CATEGORY" val="diagram"/>
  <p:tag name="KSO_WM_TEMPLATE_INDEX" val="20231964"/>
  <p:tag name="KSO_WM_UNIT_LAYERLEVEL" val="1_1_1"/>
  <p:tag name="KSO_WM_TAG_VERSION" val="3.0"/>
  <p:tag name="KSO_WM_DIAGRAM_VERSION" val="3"/>
  <p:tag name="KSO_WM_DIAGRAM_COLOR_TRICK" val="2"/>
  <p:tag name="KSO_WM_DIAGRAM_COLOR_TEXT_CAN_REMOVE" val="n"/>
  <p:tag name="KSO_WM_DIAGRAM_MAX_ITEMCNT" val="4"/>
  <p:tag name="KSO_WM_DIAGRAM_MIN_ITEMCNT" val="2"/>
  <p:tag name="KSO_WM_DIAGRAM_VIRTUALLY_FRAME" val="{&quot;height&quot;:324.5284118652344,&quot;width&quot;:818.24365234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54"/>
  <p:tag name="KSO_WM_UNIT_TEXT_TYPE" val="1"/>
  <p:tag name="KSO_WM_UNIT_TEXT_LAYER_COUNT" val="1"/>
  <p:tag name="KSO_WM_UNIT_PRESET_TEXT" val="单击此处添加文本具体内容，简明扼要地阐述。根据需要可酌情增减文字，以便观者准确地理解"/>
  <p:tag name="KSO_WM_UNIT_TEXT_FILL_FORE_SCHEMECOLOR_INDEX" val="1"/>
  <p:tag name="KSO_WM_UNIT_TEXT_FILL_TYPE" val="1"/>
  <p:tag name="KSO_WM_UNIT_USESOURCEFORMAT_APPLY" val="0"/>
</p:tagLst>
</file>

<file path=ppt/tags/tag236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4_1"/>
  <p:tag name="KSO_WM_UNIT_ID" val="diagram20231964_3*l_h_f*1_4_1"/>
  <p:tag name="KSO_WM_TEMPLATE_CATEGORY" val="diagram"/>
  <p:tag name="KSO_WM_TEMPLATE_INDEX" val="20231964"/>
  <p:tag name="KSO_WM_UNIT_LAYERLEVEL" val="1_1_1"/>
  <p:tag name="KSO_WM_TAG_VERSION" val="3.0"/>
  <p:tag name="KSO_WM_DIAGRAM_VERSION" val="3"/>
  <p:tag name="KSO_WM_DIAGRAM_COLOR_TRICK" val="2"/>
  <p:tag name="KSO_WM_DIAGRAM_COLOR_TEXT_CAN_REMOVE" val="n"/>
  <p:tag name="KSO_WM_DIAGRAM_MAX_ITEMCNT" val="4"/>
  <p:tag name="KSO_WM_DIAGRAM_MIN_ITEMCNT" val="2"/>
  <p:tag name="KSO_WM_DIAGRAM_VIRTUALLY_FRAME" val="{&quot;height&quot;:324.5284118652344,&quot;width&quot;:818.24365234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LAYER_COUNT" val="1"/>
  <p:tag name="KSO_WM_UNIT_PRESET_TEXT" val="单击此处添加文本具体内容，简明扼要地阐述。根据需要可酌情增减文字，以便观者准确地理解"/>
  <p:tag name="KSO_WM_UNIT_TEXT_FILL_FORE_SCHEMECOLOR_INDEX" val="1"/>
  <p:tag name="KSO_WM_UNIT_TEXT_FILL_TYPE" val="1"/>
  <p:tag name="KSO_WM_UNIT_USESOURCEFORMAT_APPLY" val="0"/>
</p:tagLst>
</file>

<file path=ppt/tags/tag23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diagram20231964_3*l_h_i*1_1_1"/>
  <p:tag name="KSO_WM_TEMPLATE_CATEGORY" val="diagram"/>
  <p:tag name="KSO_WM_TEMPLATE_INDEX" val="20231964"/>
  <p:tag name="KSO_WM_UNIT_LAYERLEVEL" val="1_1_1"/>
  <p:tag name="KSO_WM_TAG_VERSION" val="3.0"/>
  <p:tag name="KSO_WM_DIAGRAM_VERSION" val="3"/>
  <p:tag name="KSO_WM_DIAGRAM_COLOR_TRICK" val="2"/>
  <p:tag name="KSO_WM_DIAGRAM_COLOR_TEXT_CAN_REMOVE" val="n"/>
  <p:tag name="KSO_WM_DIAGRAM_MAX_ITEMCNT" val="4"/>
  <p:tag name="KSO_WM_DIAGRAM_MIN_ITEMCNT" val="2"/>
  <p:tag name="KSO_WM_DIAGRAM_VIRTUALLY_FRAME" val="{&quot;height&quot;:324.5284118652344,&quot;width&quot;:818.2436523437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01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UNIT_USESOURCEFORMAT_APPLY" val="0"/>
</p:tagLst>
</file>

<file path=ppt/tags/tag2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2"/>
  <p:tag name="KSO_WM_UNIT_ID" val="diagram20231964_3*l_h_i*1_2_2"/>
  <p:tag name="KSO_WM_TEMPLATE_CATEGORY" val="diagram"/>
  <p:tag name="KSO_WM_TEMPLATE_INDEX" val="20231964"/>
  <p:tag name="KSO_WM_UNIT_LAYERLEVEL" val="1_1_1"/>
  <p:tag name="KSO_WM_TAG_VERSION" val="3.0"/>
  <p:tag name="KSO_WM_DIAGRAM_VERSION" val="3"/>
  <p:tag name="KSO_WM_DIAGRAM_COLOR_TRICK" val="2"/>
  <p:tag name="KSO_WM_DIAGRAM_COLOR_TEXT_CAN_REMOVE" val="n"/>
  <p:tag name="KSO_WM_DIAGRAM_MAX_ITEMCNT" val="4"/>
  <p:tag name="KSO_WM_DIAGRAM_MIN_ITEMCNT" val="2"/>
  <p:tag name="KSO_WM_DIAGRAM_VIRTUALLY_FRAME" val="{&quot;height&quot;:324.5284118652344,&quot;width&quot;:818.24365234375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5"/>
  <p:tag name="KSO_WM_UNIT_LINE_FILL_TYPE" val="2"/>
  <p:tag name="KSO_WM_UNIT_USESOURCEFORMAT_APPLY" val="0"/>
</p:tagLst>
</file>

<file path=ppt/tags/tag2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2"/>
  <p:tag name="KSO_WM_UNIT_ID" val="diagram20231964_3*l_h_i*1_4_2"/>
  <p:tag name="KSO_WM_TEMPLATE_CATEGORY" val="diagram"/>
  <p:tag name="KSO_WM_TEMPLATE_INDEX" val="20231964"/>
  <p:tag name="KSO_WM_UNIT_LAYERLEVEL" val="1_1_1"/>
  <p:tag name="KSO_WM_TAG_VERSION" val="3.0"/>
  <p:tag name="KSO_WM_DIAGRAM_VERSION" val="3"/>
  <p:tag name="KSO_WM_DIAGRAM_COLOR_TRICK" val="2"/>
  <p:tag name="KSO_WM_DIAGRAM_COLOR_TEXT_CAN_REMOVE" val="n"/>
  <p:tag name="KSO_WM_DIAGRAM_MAX_ITEMCNT" val="4"/>
  <p:tag name="KSO_WM_DIAGRAM_MIN_ITEMCNT" val="2"/>
  <p:tag name="KSO_WM_DIAGRAM_VIRTUALLY_FRAME" val="{&quot;height&quot;:324.5284118652344,&quot;width&quot;:818.24365234375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5"/>
  <p:tag name="KSO_WM_UNIT_LINE_FILL_TYPE" val="2"/>
  <p:tag name="KSO_WM_UNIT_USESOURCEFORMAT_APPLY" val="0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2"/>
  <p:tag name="KSO_WM_UNIT_ID" val="diagram20231964_3*l_h_i*1_3_2"/>
  <p:tag name="KSO_WM_TEMPLATE_CATEGORY" val="diagram"/>
  <p:tag name="KSO_WM_TEMPLATE_INDEX" val="20231964"/>
  <p:tag name="KSO_WM_UNIT_LAYERLEVEL" val="1_1_1"/>
  <p:tag name="KSO_WM_TAG_VERSION" val="3.0"/>
  <p:tag name="KSO_WM_DIAGRAM_VERSION" val="3"/>
  <p:tag name="KSO_WM_DIAGRAM_COLOR_TRICK" val="2"/>
  <p:tag name="KSO_WM_DIAGRAM_COLOR_TEXT_CAN_REMOVE" val="n"/>
  <p:tag name="KSO_WM_DIAGRAM_MAX_ITEMCNT" val="4"/>
  <p:tag name="KSO_WM_DIAGRAM_MIN_ITEMCNT" val="2"/>
  <p:tag name="KSO_WM_DIAGRAM_VIRTUALLY_FRAME" val="{&quot;height&quot;:324.5284118652344,&quot;width&quot;:818.24365234375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5"/>
  <p:tag name="KSO_WM_UNIT_LINE_FILL_TYPE" val="2"/>
  <p:tag name="KSO_WM_UNIT_USESOURCEFORMAT_APPLY" val="0"/>
</p:tagLst>
</file>

<file path=ppt/tags/tag2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2_1"/>
  <p:tag name="KSO_WM_UNIT_ID" val="diagram20231964_3*l_h_i*1_2_1"/>
  <p:tag name="KSO_WM_TEMPLATE_CATEGORY" val="diagram"/>
  <p:tag name="KSO_WM_TEMPLATE_INDEX" val="20231964"/>
  <p:tag name="KSO_WM_UNIT_LAYERLEVEL" val="1_1_1"/>
  <p:tag name="KSO_WM_TAG_VERSION" val="3.0"/>
  <p:tag name="KSO_WM_DIAGRAM_VERSION" val="3"/>
  <p:tag name="KSO_WM_DIAGRAM_COLOR_TRICK" val="2"/>
  <p:tag name="KSO_WM_DIAGRAM_COLOR_TEXT_CAN_REMOVE" val="n"/>
  <p:tag name="KSO_WM_DIAGRAM_MAX_ITEMCNT" val="4"/>
  <p:tag name="KSO_WM_DIAGRAM_MIN_ITEMCNT" val="2"/>
  <p:tag name="KSO_WM_DIAGRAM_VIRTUALLY_FRAME" val="{&quot;height&quot;:324.5284118652344,&quot;width&quot;:818.24365234375}"/>
  <p:tag name="KSO_WM_DIAGRAM_COLOR_MATCH_VALUE" val="{&quot;shape&quot;:{&quot;fill&quot;:{&quot;solid&quot;:{&quot;brightness&quot;:0,&quot;colorType&quot;:1,&quot;foreColorIndex&quot;:6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02"/>
  <p:tag name="KSO_WM_UNIT_FILL_TYPE" val="1"/>
  <p:tag name="KSO_WM_UNIT_FILL_FORE_SCHEMECOLOR_INDEX" val="6"/>
  <p:tag name="KSO_WM_UNIT_FILL_FORE_SCHEMECOLOR_INDEX_BRIGHTNESS" val="0"/>
  <p:tag name="KSO_WM_UNIT_TEXT_FILL_FORE_SCHEMECOLOR_INDEX" val="1"/>
  <p:tag name="KSO_WM_UNIT_TEXT_FILL_TYPE" val="1"/>
  <p:tag name="KSO_WM_UNIT_USESOURCEFORMAT_APPLY" val="0"/>
</p:tagLst>
</file>

<file path=ppt/tags/tag2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3_1"/>
  <p:tag name="KSO_WM_UNIT_ID" val="diagram20231964_3*l_h_i*1_3_1"/>
  <p:tag name="KSO_WM_TEMPLATE_CATEGORY" val="diagram"/>
  <p:tag name="KSO_WM_TEMPLATE_INDEX" val="20231964"/>
  <p:tag name="KSO_WM_UNIT_LAYERLEVEL" val="1_1_1"/>
  <p:tag name="KSO_WM_TAG_VERSION" val="3.0"/>
  <p:tag name="KSO_WM_DIAGRAM_VERSION" val="3"/>
  <p:tag name="KSO_WM_DIAGRAM_COLOR_TRICK" val="2"/>
  <p:tag name="KSO_WM_DIAGRAM_COLOR_TEXT_CAN_REMOVE" val="n"/>
  <p:tag name="KSO_WM_DIAGRAM_MAX_ITEMCNT" val="4"/>
  <p:tag name="KSO_WM_DIAGRAM_MIN_ITEMCNT" val="2"/>
  <p:tag name="KSO_WM_DIAGRAM_VIRTUALLY_FRAME" val="{&quot;height&quot;:324.5284118652344,&quot;width&quot;:818.2436523437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03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UNIT_USESOURCEFORMAT_APPLY" val="0"/>
</p:tagLst>
</file>

<file path=ppt/tags/tag2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4_1"/>
  <p:tag name="KSO_WM_UNIT_ID" val="diagram20231964_3*l_h_i*1_4_1"/>
  <p:tag name="KSO_WM_TEMPLATE_CATEGORY" val="diagram"/>
  <p:tag name="KSO_WM_TEMPLATE_INDEX" val="20231964"/>
  <p:tag name="KSO_WM_UNIT_LAYERLEVEL" val="1_1_1"/>
  <p:tag name="KSO_WM_TAG_VERSION" val="3.0"/>
  <p:tag name="KSO_WM_DIAGRAM_VERSION" val="3"/>
  <p:tag name="KSO_WM_DIAGRAM_COLOR_TRICK" val="2"/>
  <p:tag name="KSO_WM_DIAGRAM_COLOR_TEXT_CAN_REMOVE" val="n"/>
  <p:tag name="KSO_WM_DIAGRAM_MAX_ITEMCNT" val="4"/>
  <p:tag name="KSO_WM_DIAGRAM_MIN_ITEMCNT" val="2"/>
  <p:tag name="KSO_WM_DIAGRAM_VIRTUALLY_FRAME" val="{&quot;height&quot;:324.5284118652344,&quot;width&quot;:818.24365234375}"/>
  <p:tag name="KSO_WM_DIAGRAM_COLOR_MATCH_VALUE" val="{&quot;shape&quot;:{&quot;fill&quot;:{&quot;solid&quot;:{&quot;brightness&quot;:0,&quot;colorType&quot;:1,&quot;foreColorIndex&quot;:6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04"/>
  <p:tag name="KSO_WM_UNIT_FILL_TYPE" val="1"/>
  <p:tag name="KSO_WM_UNIT_FILL_FORE_SCHEMECOLOR_INDEX" val="6"/>
  <p:tag name="KSO_WM_UNIT_FILL_FORE_SCHEMECOLOR_INDEX_BRIGHTNESS" val="0"/>
  <p:tag name="KSO_WM_UNIT_TEXT_FILL_FORE_SCHEMECOLOR_INDEX" val="1"/>
  <p:tag name="KSO_WM_UNIT_TEXT_FILL_TYPE" val="1"/>
  <p:tag name="KSO_WM_UNIT_USESOURCEFORMAT_APPLY" val="0"/>
</p:tagLst>
</file>

<file path=ppt/tags/tag24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231964_3*l_h_a*1_1_1"/>
  <p:tag name="KSO_WM_TEMPLATE_CATEGORY" val="diagram"/>
  <p:tag name="KSO_WM_TEMPLATE_INDEX" val="20231964"/>
  <p:tag name="KSO_WM_UNIT_LAYERLEVEL" val="1_1_1"/>
  <p:tag name="KSO_WM_TAG_VERSION" val="3.0"/>
  <p:tag name="KSO_WM_DIAGRAM_VERSION" val="3"/>
  <p:tag name="KSO_WM_DIAGRAM_COLOR_TRICK" val="2"/>
  <p:tag name="KSO_WM_DIAGRAM_COLOR_TEXT_CAN_REMOVE" val="n"/>
  <p:tag name="KSO_WM_DIAGRAM_MAX_ITEMCNT" val="4"/>
  <p:tag name="KSO_WM_DIAGRAM_MIN_ITEMCNT" val="2"/>
  <p:tag name="KSO_WM_DIAGRAM_VIRTUALLY_FRAME" val="{&quot;height&quot;:324.5284118652344,&quot;width&quot;:818.24365234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8"/>
  <p:tag name="KSO_WM_UNIT_TEXT_TYPE" val="1"/>
  <p:tag name="KSO_WM_UNIT_PRESET_TEXT" val="此处添加标题"/>
  <p:tag name="KSO_WM_UNIT_TEXT_FILL_FORE_SCHEMECOLOR_INDEX" val="1"/>
  <p:tag name="KSO_WM_UNIT_TEXT_FILL_TYPE" val="1"/>
  <p:tag name="KSO_WM_UNIT_USESOURCEFORMAT_APPLY" val="0"/>
</p:tagLst>
</file>

<file path=ppt/tags/tag24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diagram20231964_3*l_h_a*1_2_1"/>
  <p:tag name="KSO_WM_TEMPLATE_CATEGORY" val="diagram"/>
  <p:tag name="KSO_WM_TEMPLATE_INDEX" val="20231964"/>
  <p:tag name="KSO_WM_UNIT_LAYERLEVEL" val="1_1_1"/>
  <p:tag name="KSO_WM_TAG_VERSION" val="3.0"/>
  <p:tag name="KSO_WM_DIAGRAM_VERSION" val="3"/>
  <p:tag name="KSO_WM_DIAGRAM_COLOR_TRICK" val="2"/>
  <p:tag name="KSO_WM_DIAGRAM_COLOR_TEXT_CAN_REMOVE" val="n"/>
  <p:tag name="KSO_WM_DIAGRAM_MAX_ITEMCNT" val="4"/>
  <p:tag name="KSO_WM_DIAGRAM_MIN_ITEMCNT" val="2"/>
  <p:tag name="KSO_WM_DIAGRAM_VIRTUALLY_FRAME" val="{&quot;height&quot;:324.5284118652344,&quot;width&quot;:818.24365234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6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8"/>
  <p:tag name="KSO_WM_UNIT_TEXT_TYPE" val="1"/>
  <p:tag name="KSO_WM_UNIT_PRESET_TEXT" val="此处添加标题"/>
  <p:tag name="KSO_WM_UNIT_TEXT_FILL_FORE_SCHEMECOLOR_INDEX" val="1"/>
  <p:tag name="KSO_WM_UNIT_TEXT_FILL_TYPE" val="1"/>
  <p:tag name="KSO_WM_UNIT_USESOURCEFORMAT_APPLY" val="0"/>
</p:tagLst>
</file>

<file path=ppt/tags/tag24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3_1"/>
  <p:tag name="KSO_WM_UNIT_ID" val="diagram20231964_3*l_h_a*1_3_1"/>
  <p:tag name="KSO_WM_TEMPLATE_CATEGORY" val="diagram"/>
  <p:tag name="KSO_WM_TEMPLATE_INDEX" val="20231964"/>
  <p:tag name="KSO_WM_UNIT_LAYERLEVEL" val="1_1_1"/>
  <p:tag name="KSO_WM_TAG_VERSION" val="3.0"/>
  <p:tag name="KSO_WM_DIAGRAM_VERSION" val="3"/>
  <p:tag name="KSO_WM_DIAGRAM_COLOR_TRICK" val="2"/>
  <p:tag name="KSO_WM_DIAGRAM_COLOR_TEXT_CAN_REMOVE" val="n"/>
  <p:tag name="KSO_WM_DIAGRAM_MAX_ITEMCNT" val="4"/>
  <p:tag name="KSO_WM_DIAGRAM_MIN_ITEMCNT" val="2"/>
  <p:tag name="KSO_WM_DIAGRAM_VIRTUALLY_FRAME" val="{&quot;height&quot;:324.5284118652344,&quot;width&quot;:818.24365234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8"/>
  <p:tag name="KSO_WM_UNIT_TEXT_TYPE" val="1"/>
  <p:tag name="KSO_WM_UNIT_PRESET_TEXT" val="此处添加标题"/>
  <p:tag name="KSO_WM_UNIT_TEXT_FILL_FORE_SCHEMECOLOR_INDEX" val="1"/>
  <p:tag name="KSO_WM_UNIT_TEXT_FILL_TYPE" val="1"/>
  <p:tag name="KSO_WM_UNIT_USESOURCEFORMAT_APPLY" val="0"/>
</p:tagLst>
</file>

<file path=ppt/tags/tag24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8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4_1"/>
  <p:tag name="KSO_WM_UNIT_ID" val="diagram20231964_3*l_h_a*1_4_1"/>
  <p:tag name="KSO_WM_TEMPLATE_CATEGORY" val="diagram"/>
  <p:tag name="KSO_WM_TEMPLATE_INDEX" val="20231964"/>
  <p:tag name="KSO_WM_UNIT_LAYERLEVEL" val="1_1_1"/>
  <p:tag name="KSO_WM_TAG_VERSION" val="3.0"/>
  <p:tag name="KSO_WM_DIAGRAM_VERSION" val="3"/>
  <p:tag name="KSO_WM_DIAGRAM_COLOR_TRICK" val="2"/>
  <p:tag name="KSO_WM_DIAGRAM_COLOR_TEXT_CAN_REMOVE" val="n"/>
  <p:tag name="KSO_WM_DIAGRAM_MAX_ITEMCNT" val="4"/>
  <p:tag name="KSO_WM_DIAGRAM_MIN_ITEMCNT" val="2"/>
  <p:tag name="KSO_WM_DIAGRAM_VIRTUALLY_FRAME" val="{&quot;height&quot;:324.5284118652344,&quot;width&quot;:818.24365234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6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PRESET_TEXT" val="此处添加标题"/>
  <p:tag name="KSO_WM_UNIT_TEXT_FILL_FORE_SCHEMECOLOR_INDEX" val="1"/>
  <p:tag name="KSO_WM_UNIT_TEXT_FILL_TYPE" val="1"/>
  <p:tag name="KSO_WM_UNIT_USESOURCEFORMAT_APPLY" val="0"/>
</p:tagLst>
</file>

<file path=ppt/tags/tag24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49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diagram20236954_2*a*1"/>
  <p:tag name="KSO_WM_TEMPLATE_CATEGORY" val="diagram"/>
  <p:tag name="KSO_WM_TEMPLATE_INDEX" val="20236954"/>
  <p:tag name="KSO_WM_UNIT_LAYERLEVEL" val="1"/>
  <p:tag name="KSO_WM_TAG_VERSION" val="3.0"/>
  <p:tag name="KSO_WM_BEAUTIFY_FLAG" val="#wm#"/>
  <p:tag name="KSO_WM_UNIT_PRESET_TEXT" val="单击此处添加标题"/>
  <p:tag name="KSO_WM_UNIT_TEXT_TYPE" val="1"/>
  <p:tag name="KSO_WM_UNIT_VALUE" val="30"/>
  <p:tag name="KSO_WM_UNIT_TEXT_FILL_FORE_SCHEMECOLOR_INDEX" val="13"/>
  <p:tag name="KSO_WM_UNIT_TEXT_FILL_TYPE" val="1"/>
  <p:tag name="KSO_WM_UNIT_USESOURCEFORMAT_APPLY" val="0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0.xml><?xml version="1.0" encoding="utf-8"?>
<p:tagLst xmlns:p="http://schemas.openxmlformats.org/presentationml/2006/main">
  <p:tag name="KSO_WM_DIAGRAM_VIRTUALLY_FRAME" val="{&quot;height&quot;:413.3500061035156,&quot;left&quot;:47.40018661378872,&quot;top&quot;:126.7249969482422,&quot;width&quot;:864.0145874023438}"/>
  <p:tag name="KSO_WM_DIAGRAM_VERSION" val="3"/>
  <p:tag name="KSO_WM_DIAGRAM_COLOR_TRICK" val="2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3"/>
  <p:tag name="KSO_WM_UNIT_ID" val="diagram20236954_2*l_h_i*1_1_3"/>
  <p:tag name="KSO_WM_TEMPLATE_CATEGORY" val="diagram"/>
  <p:tag name="KSO_WM_TEMPLATE_INDEX" val="20236954"/>
  <p:tag name="KSO_WM_UNIT_LAYERLEVEL" val="1_1_1"/>
  <p:tag name="KSO_WM_TAG_VERSION" val="3.0"/>
  <p:tag name="KSO_WM_UNIT_FILL_FORE_SCHEMECOLOR_INDEX_BRIGHTNESS" val="0"/>
  <p:tag name="KSO_WM_DIAGRAM_MAX_ITEMCNT" val="5"/>
  <p:tag name="KSO_WM_DIAGRAM_MIN_ITEMCNT" val="3"/>
  <p:tag name="KSO_WM_DIAGRAM_COLOR_MATCH_VALUE" val="{&quot;shape&quot;:{&quot;fill&quot;:{&quot;gradient&quot;:[{&quot;brightness&quot;:0.07000000029802322,&quot;colorType&quot;:1,&quot;foreColorIndex&quot;:16,&quot;pos&quot;:0,&quot;transparency&quot;:0},{&quot;brightness&quot;:0.07000000029802322,&quot;colorType&quot;:1,&quot;foreColorIndex&quot;:16,&quot;pos&quot;:1,&quot;transparency&quot;:0}],&quot;type&quot;:3},&quot;glow&quot;:{&quot;colorType&quot;:0},&quot;line&quot;:{&quot;gradient&quot;:[{&quot;brightness&quot;:0,&quot;colorType&quot;:1,&quot;foreColorIndex&quot;:14,&quot;pos&quot;:0,&quot;transparency&quot;:1},{&quot;brightness&quot;:0.800000011920929,&quot;colorType&quot;:1,&quot;foreColorIndex&quot;:5,&quot;pos&quot;:1,&quot;transparency&quot;:0}],&quot;type&quot;:2},&quot;shadow&quot;:{&quot;brightness&quot;:0.4000000059604645,&quot;colorType&quot;:1,&quot;foreColorIndex&quot;:5,&quot;transparency&quot;:0.8299999833106995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6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BEAUTIFY_FLAG" val="#wm#"/>
  <p:tag name="KSO_WM_UNIT_LINE_FORE_SCHEMECOLOR_INDEX" val="5"/>
  <p:tag name="KSO_WM_UNIT_SHADOW_SCHEMECOLOR_INDEX" val="5"/>
  <p:tag name="KSO_WM_UNIT_TEXT_FILL_FORE_SCHEMECOLOR_INDEX" val="16"/>
  <p:tag name="KSO_WM_UNIT_TEXT_FILL_TYPE" val="1"/>
  <p:tag name="KSO_WM_UNIT_USESOURCEFORMAT_APPLY" val="0"/>
</p:tagLst>
</file>

<file path=ppt/tags/tag251.xml><?xml version="1.0" encoding="utf-8"?>
<p:tagLst xmlns:p="http://schemas.openxmlformats.org/presentationml/2006/main">
  <p:tag name="KSO_WM_DIAGRAM_VIRTUALLY_FRAME" val="{&quot;height&quot;:413.3500061035156,&quot;left&quot;:47.40018661378872,&quot;top&quot;:126.7249969482422,&quot;width&quot;:864.0145874023438}"/>
  <p:tag name="KSO_WM_DIAGRAM_VERSION" val="3"/>
  <p:tag name="KSO_WM_DIAGRAM_COLOR_TRICK" val="2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3"/>
  <p:tag name="KSO_WM_UNIT_ID" val="diagram20236954_2*l_h_i*1_2_3"/>
  <p:tag name="KSO_WM_TEMPLATE_CATEGORY" val="diagram"/>
  <p:tag name="KSO_WM_TEMPLATE_INDEX" val="20236954"/>
  <p:tag name="KSO_WM_UNIT_LAYERLEVEL" val="1_1_1"/>
  <p:tag name="KSO_WM_TAG_VERSION" val="3.0"/>
  <p:tag name="KSO_WM_UNIT_FILL_FORE_SCHEMECOLOR_INDEX_BRIGHTNESS" val="0"/>
  <p:tag name="KSO_WM_DIAGRAM_MAX_ITEMCNT" val="5"/>
  <p:tag name="KSO_WM_DIAGRAM_MIN_ITEMCNT" val="3"/>
  <p:tag name="KSO_WM_DIAGRAM_COLOR_MATCH_VALUE" val="{&quot;shape&quot;:{&quot;fill&quot;:{&quot;gradient&quot;:[{&quot;brightness&quot;:0.07000000029802322,&quot;colorType&quot;:1,&quot;foreColorIndex&quot;:16,&quot;pos&quot;:0,&quot;transparency&quot;:0},{&quot;brightness&quot;:0.07000000029802322,&quot;colorType&quot;:1,&quot;foreColorIndex&quot;:16,&quot;pos&quot;:1,&quot;transparency&quot;:0}],&quot;type&quot;:3},&quot;glow&quot;:{&quot;colorType&quot;:0},&quot;line&quot;:{&quot;gradient&quot;:[{&quot;brightness&quot;:0,&quot;colorType&quot;:1,&quot;foreColorIndex&quot;:14,&quot;pos&quot;:0,&quot;transparency&quot;:1},{&quot;brightness&quot;:0.6000000238418579,&quot;colorType&quot;:1,&quot;foreColorIndex&quot;:6,&quot;pos&quot;:1,&quot;transparency&quot;:0}],&quot;type&quot;:2},&quot;shadow&quot;:{&quot;brightness&quot;:0.4000000059604645,&quot;colorType&quot;:1,&quot;foreColorIndex&quot;:6,&quot;transparency&quot;:0.8299999833106995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6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BEAUTIFY_FLAG" val="#wm#"/>
  <p:tag name="KSO_WM_UNIT_LINE_FORE_SCHEMECOLOR_INDEX" val="6"/>
  <p:tag name="KSO_WM_UNIT_SHADOW_SCHEMECOLOR_INDEX" val="6"/>
  <p:tag name="KSO_WM_UNIT_TEXT_FILL_FORE_SCHEMECOLOR_INDEX" val="16"/>
  <p:tag name="KSO_WM_UNIT_TEXT_FILL_TYPE" val="1"/>
  <p:tag name="KSO_WM_UNIT_USESOURCEFORMAT_APPLY" val="0"/>
</p:tagLst>
</file>

<file path=ppt/tags/tag252.xml><?xml version="1.0" encoding="utf-8"?>
<p:tagLst xmlns:p="http://schemas.openxmlformats.org/presentationml/2006/main">
  <p:tag name="KSO_WM_DIAGRAM_VIRTUALLY_FRAME" val="{&quot;height&quot;:413.3500061035156,&quot;left&quot;:47.40018661378872,&quot;top&quot;:126.7249969482422,&quot;width&quot;:864.0145874023438}"/>
  <p:tag name="KSO_WM_DIAGRAM_VERSION" val="3"/>
  <p:tag name="KSO_WM_DIAGRAM_COLOR_TRICK" val="2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3"/>
  <p:tag name="KSO_WM_UNIT_ID" val="diagram20236954_2*l_h_i*1_3_3"/>
  <p:tag name="KSO_WM_TEMPLATE_CATEGORY" val="diagram"/>
  <p:tag name="KSO_WM_TEMPLATE_INDEX" val="20236954"/>
  <p:tag name="KSO_WM_UNIT_LAYERLEVEL" val="1_1_1"/>
  <p:tag name="KSO_WM_TAG_VERSION" val="3.0"/>
  <p:tag name="KSO_WM_UNIT_FILL_FORE_SCHEMECOLOR_INDEX_BRIGHTNESS" val="0"/>
  <p:tag name="KSO_WM_DIAGRAM_MAX_ITEMCNT" val="5"/>
  <p:tag name="KSO_WM_DIAGRAM_MIN_ITEMCNT" val="3"/>
  <p:tag name="KSO_WM_DIAGRAM_COLOR_MATCH_VALUE" val="{&quot;shape&quot;:{&quot;fill&quot;:{&quot;gradient&quot;:[{&quot;brightness&quot;:0.07000000029802322,&quot;colorType&quot;:1,&quot;foreColorIndex&quot;:16,&quot;pos&quot;:0,&quot;transparency&quot;:0},{&quot;brightness&quot;:0.07000000029802322,&quot;colorType&quot;:1,&quot;foreColorIndex&quot;:16,&quot;pos&quot;:1,&quot;transparency&quot;:0}],&quot;type&quot;:3},&quot;glow&quot;:{&quot;colorType&quot;:0},&quot;line&quot;:{&quot;gradient&quot;:[{&quot;brightness&quot;:0,&quot;colorType&quot;:1,&quot;foreColorIndex&quot;:14,&quot;pos&quot;:0,&quot;transparency&quot;:1},{&quot;brightness&quot;:0.800000011920929,&quot;colorType&quot;:1,&quot;foreColorIndex&quot;:5,&quot;pos&quot;:1,&quot;transparency&quot;:0}],&quot;type&quot;:2},&quot;shadow&quot;:{&quot;brightness&quot;:0.4000000059604645,&quot;colorType&quot;:1,&quot;foreColorIndex&quot;:5,&quot;transparency&quot;:0.8299999833106995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6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BEAUTIFY_FLAG" val="#wm#"/>
  <p:tag name="KSO_WM_UNIT_LINE_FORE_SCHEMECOLOR_INDEX" val="5"/>
  <p:tag name="KSO_WM_UNIT_SHADOW_SCHEMECOLOR_INDEX" val="5"/>
  <p:tag name="KSO_WM_UNIT_TEXT_FILL_FORE_SCHEMECOLOR_INDEX" val="16"/>
  <p:tag name="KSO_WM_UNIT_TEXT_FILL_TYPE" val="1"/>
  <p:tag name="KSO_WM_UNIT_USESOURCEFORMAT_APPLY" val="0"/>
</p:tagLst>
</file>

<file path=ppt/tags/tag253.xml><?xml version="1.0" encoding="utf-8"?>
<p:tagLst xmlns:p="http://schemas.openxmlformats.org/presentationml/2006/main">
  <p:tag name="KSO_WM_DIAGRAM_VIRTUALLY_FRAME" val="{&quot;height&quot;:413.3500061035156,&quot;left&quot;:47.40018661378872,&quot;top&quot;:126.7249969482422,&quot;width&quot;:864.0145874023438}"/>
  <p:tag name="KSO_WM_DIAGRAM_VERSION" val="3"/>
  <p:tag name="KSO_WM_DIAGRAM_COLOR_TRICK" val="2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3"/>
  <p:tag name="KSO_WM_UNIT_ID" val="diagram20236954_2*l_h_i*1_4_3"/>
  <p:tag name="KSO_WM_TEMPLATE_CATEGORY" val="diagram"/>
  <p:tag name="KSO_WM_TEMPLATE_INDEX" val="20236954"/>
  <p:tag name="KSO_WM_UNIT_LAYERLEVEL" val="1_1_1"/>
  <p:tag name="KSO_WM_TAG_VERSION" val="3.0"/>
  <p:tag name="KSO_WM_UNIT_FILL_FORE_SCHEMECOLOR_INDEX_BRIGHTNESS" val="0"/>
  <p:tag name="KSO_WM_DIAGRAM_MAX_ITEMCNT" val="5"/>
  <p:tag name="KSO_WM_DIAGRAM_MIN_ITEMCNT" val="3"/>
  <p:tag name="KSO_WM_DIAGRAM_COLOR_MATCH_VALUE" val="{&quot;shape&quot;:{&quot;fill&quot;:{&quot;gradient&quot;:[{&quot;brightness&quot;:0.07000000029802322,&quot;colorType&quot;:1,&quot;foreColorIndex&quot;:16,&quot;pos&quot;:0,&quot;transparency&quot;:0},{&quot;brightness&quot;:0.07000000029802322,&quot;colorType&quot;:1,&quot;foreColorIndex&quot;:16,&quot;pos&quot;:1,&quot;transparency&quot;:0}],&quot;type&quot;:3},&quot;glow&quot;:{&quot;colorType&quot;:0},&quot;line&quot;:{&quot;gradient&quot;:[{&quot;brightness&quot;:0,&quot;colorType&quot;:1,&quot;foreColorIndex&quot;:14,&quot;pos&quot;:0,&quot;transparency&quot;:1},{&quot;brightness&quot;:0.6000000238418579,&quot;colorType&quot;:1,&quot;foreColorIndex&quot;:6,&quot;pos&quot;:1,&quot;transparency&quot;:0}],&quot;type&quot;:2},&quot;shadow&quot;:{&quot;brightness&quot;:0.4000000059604645,&quot;colorType&quot;:1,&quot;foreColorIndex&quot;:6,&quot;transparency&quot;:0.8299999833106995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6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BEAUTIFY_FLAG" val="#wm#"/>
  <p:tag name="KSO_WM_UNIT_LINE_FORE_SCHEMECOLOR_INDEX" val="6"/>
  <p:tag name="KSO_WM_UNIT_SHADOW_SCHEMECOLOR_INDEX" val="6"/>
  <p:tag name="KSO_WM_UNIT_TEXT_FILL_FORE_SCHEMECOLOR_INDEX" val="16"/>
  <p:tag name="KSO_WM_UNIT_TEXT_FILL_TYPE" val="1"/>
  <p:tag name="KSO_WM_UNIT_USESOURCEFORMAT_APPLY" val="0"/>
</p:tagLst>
</file>

<file path=ppt/tags/tag254.xml><?xml version="1.0" encoding="utf-8"?>
<p:tagLst xmlns:p="http://schemas.openxmlformats.org/presentationml/2006/main">
  <p:tag name="KSO_WM_DIAGRAM_VIRTUALLY_FRAME" val="{&quot;height&quot;:413.3500061035156,&quot;left&quot;:47.40018661378872,&quot;top&quot;:126.7249969482422,&quot;width&quot;:864.0145874023438}"/>
  <p:tag name="KSO_WM_DIAGRAM_VERSION" val="3"/>
  <p:tag name="KSO_WM_DIAGRAM_COLOR_TRICK" val="2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nb"/>
  <p:tag name="KSO_WM_UNIT_TYPE" val="l_h_i"/>
  <p:tag name="KSO_WM_UNIT_INDEX" val="1_1_2"/>
  <p:tag name="KSO_WM_UNIT_ID" val="diagram20236954_2*l_h_i*1_1_2"/>
  <p:tag name="KSO_WM_TEMPLATE_CATEGORY" val="diagram"/>
  <p:tag name="KSO_WM_TEMPLATE_INDEX" val="20236954"/>
  <p:tag name="KSO_WM_UNIT_LAYERLEVEL" val="1_1_1"/>
  <p:tag name="KSO_WM_TAG_VERSION" val="3.0"/>
  <p:tag name="KSO_WM_UNIT_TEXT_FILL_TYPE" val="1"/>
  <p:tag name="KSO_WM_DIAGRAM_MAX_ITEMCNT" val="5"/>
  <p:tag name="KSO_WM_DIAGRAM_MIN_ITEMCNT" val="3"/>
  <p:tag name="KSO_WM_DIAGRAM_COLOR_MATCH_VALUE" val="{&quot;shape&quot;:{&quot;fill&quot;:{&quot;gradient&quot;:[{&quot;brightness&quot;:0,&quot;colorType&quot;:1,&quot;foreColorIndex&quot;:5,&quot;pos&quot;:0,&quot;transparency&quot;:0},{&quot;brightness&quot;:0.4000000059604645,&quot;colorType&quot;:1,&quot;foreColorIndex&quot;:5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BEAUTIFY_FLAG" val="#wm#"/>
  <p:tag name="KSO_WM_UNIT_USESOURCEFORMAT_APPLY" val="0"/>
</p:tagLst>
</file>

<file path=ppt/tags/tag255.xml><?xml version="1.0" encoding="utf-8"?>
<p:tagLst xmlns:p="http://schemas.openxmlformats.org/presentationml/2006/main">
  <p:tag name="KSO_WM_DIAGRAM_VIRTUALLY_FRAME" val="{&quot;height&quot;:413.3500061035156,&quot;left&quot;:47.40018661378872,&quot;top&quot;:126.7249969482422,&quot;width&quot;:864.0145874023438}"/>
  <p:tag name="KSO_WM_DIAGRAM_VERSION" val="3"/>
  <p:tag name="KSO_WM_DIAGRAM_COLOR_TRICK" val="2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nb"/>
  <p:tag name="KSO_WM_UNIT_TYPE" val="l_h_i"/>
  <p:tag name="KSO_WM_UNIT_INDEX" val="1_2_2"/>
  <p:tag name="KSO_WM_UNIT_ID" val="diagram20236954_2*l_h_i*1_2_2"/>
  <p:tag name="KSO_WM_TEMPLATE_CATEGORY" val="diagram"/>
  <p:tag name="KSO_WM_TEMPLATE_INDEX" val="20236954"/>
  <p:tag name="KSO_WM_UNIT_LAYERLEVEL" val="1_1_1"/>
  <p:tag name="KSO_WM_TAG_VERSION" val="3.0"/>
  <p:tag name="KSO_WM_UNIT_TEXT_FILL_TYPE" val="1"/>
  <p:tag name="KSO_WM_DIAGRAM_MAX_ITEMCNT" val="5"/>
  <p:tag name="KSO_WM_DIAGRAM_MIN_ITEMCNT" val="3"/>
  <p:tag name="KSO_WM_DIAGRAM_COLOR_MATCH_VALUE" val="{&quot;shape&quot;:{&quot;fill&quot;:{&quot;gradient&quot;:[{&quot;brightness&quot;:0.4000000059604645,&quot;colorType&quot;:1,&quot;foreColorIndex&quot;:6,&quot;pos&quot;:1,&quot;transparency&quot;:0},{&quot;brightness&quot;:0,&quot;colorType&quot;:1,&quot;foreColorIndex&quot;:6,&quot;pos&quot;:0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BEAUTIFY_FLAG" val="#wm#"/>
  <p:tag name="KSO_WM_UNIT_USESOURCEFORMAT_APPLY" val="0"/>
</p:tagLst>
</file>

<file path=ppt/tags/tag256.xml><?xml version="1.0" encoding="utf-8"?>
<p:tagLst xmlns:p="http://schemas.openxmlformats.org/presentationml/2006/main">
  <p:tag name="KSO_WM_DIAGRAM_VIRTUALLY_FRAME" val="{&quot;height&quot;:413.3500061035156,&quot;left&quot;:47.40018661378872,&quot;top&quot;:126.7249969482422,&quot;width&quot;:864.0145874023438}"/>
  <p:tag name="KSO_WM_DIAGRAM_VERSION" val="3"/>
  <p:tag name="KSO_WM_DIAGRAM_COLOR_TRICK" val="2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nb"/>
  <p:tag name="KSO_WM_UNIT_TYPE" val="l_h_i"/>
  <p:tag name="KSO_WM_UNIT_INDEX" val="1_3_2"/>
  <p:tag name="KSO_WM_UNIT_ID" val="diagram20236954_2*l_h_i*1_3_2"/>
  <p:tag name="KSO_WM_TEMPLATE_CATEGORY" val="diagram"/>
  <p:tag name="KSO_WM_TEMPLATE_INDEX" val="20236954"/>
  <p:tag name="KSO_WM_UNIT_LAYERLEVEL" val="1_1_1"/>
  <p:tag name="KSO_WM_TAG_VERSION" val="3.0"/>
  <p:tag name="KSO_WM_UNIT_TEXT_FILL_TYPE" val="1"/>
  <p:tag name="KSO_WM_DIAGRAM_MAX_ITEMCNT" val="5"/>
  <p:tag name="KSO_WM_DIAGRAM_MIN_ITEMCNT" val="3"/>
  <p:tag name="KSO_WM_DIAGRAM_COLOR_MATCH_VALUE" val="{&quot;shape&quot;:{&quot;fill&quot;:{&quot;gradient&quot;:[{&quot;brightness&quot;:0,&quot;colorType&quot;:1,&quot;foreColorIndex&quot;:5,&quot;pos&quot;:0,&quot;transparency&quot;:0},{&quot;brightness&quot;:0.4000000059604645,&quot;colorType&quot;:1,&quot;foreColorIndex&quot;:5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BEAUTIFY_FLAG" val="#wm#"/>
  <p:tag name="KSO_WM_UNIT_USESOURCEFORMAT_APPLY" val="0"/>
</p:tagLst>
</file>

<file path=ppt/tags/tag257.xml><?xml version="1.0" encoding="utf-8"?>
<p:tagLst xmlns:p="http://schemas.openxmlformats.org/presentationml/2006/main">
  <p:tag name="KSO_WM_DIAGRAM_VIRTUALLY_FRAME" val="{&quot;height&quot;:413.3500061035156,&quot;left&quot;:47.40018661378872,&quot;top&quot;:126.7249969482422,&quot;width&quot;:864.0145874023438}"/>
  <p:tag name="KSO_WM_DIAGRAM_VERSION" val="3"/>
  <p:tag name="KSO_WM_DIAGRAM_COLOR_TRICK" val="2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nb"/>
  <p:tag name="KSO_WM_UNIT_TYPE" val="l_h_i"/>
  <p:tag name="KSO_WM_UNIT_INDEX" val="1_4_2"/>
  <p:tag name="KSO_WM_UNIT_ID" val="diagram20236954_2*l_h_i*1_4_2"/>
  <p:tag name="KSO_WM_TEMPLATE_CATEGORY" val="diagram"/>
  <p:tag name="KSO_WM_TEMPLATE_INDEX" val="20236954"/>
  <p:tag name="KSO_WM_UNIT_LAYERLEVEL" val="1_1_1"/>
  <p:tag name="KSO_WM_TAG_VERSION" val="3.0"/>
  <p:tag name="KSO_WM_UNIT_TEXT_FILL_TYPE" val="1"/>
  <p:tag name="KSO_WM_DIAGRAM_MAX_ITEMCNT" val="5"/>
  <p:tag name="KSO_WM_DIAGRAM_MIN_ITEMCNT" val="3"/>
  <p:tag name="KSO_WM_DIAGRAM_COLOR_MATCH_VALUE" val="{&quot;shape&quot;:{&quot;fill&quot;:{&quot;gradient&quot;:[{&quot;brightness&quot;:0.4000000059604645,&quot;colorType&quot;:1,&quot;foreColorIndex&quot;:6,&quot;pos&quot;:1,&quot;transparency&quot;:0},{&quot;brightness&quot;:0,&quot;colorType&quot;:1,&quot;foreColorIndex&quot;:6,&quot;pos&quot;:0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BEAUTIFY_FLAG" val="#wm#"/>
  <p:tag name="KSO_WM_UNIT_USESOURCEFORMAT_APPLY" val="0"/>
</p:tagLst>
</file>

<file path=ppt/tags/tag258.xml><?xml version="1.0" encoding="utf-8"?>
<p:tagLst xmlns:p="http://schemas.openxmlformats.org/presentationml/2006/main">
  <p:tag name="KSO_WM_DIAGRAM_VIRTUALLY_FRAME" val="{&quot;height&quot;:413.3500061035156,&quot;left&quot;:47.40018661378872,&quot;top&quot;:126.7249969482422,&quot;width&quot;:864.0145874023438}"/>
  <p:tag name="KSO_WM_DIAGRAM_VERSION" val="3"/>
  <p:tag name="KSO_WM_DIAGRAM_COLOR_TRICK" val="2"/>
  <p:tag name="KSO_WM_DIAGRAM_COLOR_TEXT_CAN_REMOVE" val="n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6954_2*l_h_f*1_1_1"/>
  <p:tag name="KSO_WM_TEMPLATE_CATEGORY" val="diagram"/>
  <p:tag name="KSO_WM_TEMPLATE_INDEX" val="20236954"/>
  <p:tag name="KSO_WM_UNIT_LAYERLEVEL" val="1_1_1"/>
  <p:tag name="KSO_WM_TAG_VERSION" val="3.0"/>
  <p:tag name="KSO_WM_DIAGRAM_MAX_ITEMCNT" val="5"/>
  <p:tag name="KSO_WM_DIAGRAM_MIN_ITEMCNT" val="3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50"/>
  <p:tag name="KSO_WM_UNIT_PRESET_TEXT" val="单击此处添加文本具体内容，简明扼要地阐述您的观点。根据需要可增减文字。"/>
  <p:tag name="KSO_WM_UNIT_TEXT_FILL_FORE_SCHEMECOLOR_INDEX" val="1"/>
  <p:tag name="KSO_WM_UNIT_TEXT_FILL_TYPE" val="1"/>
  <p:tag name="KSO_WM_UNIT_TEXT_TYPE" val="1"/>
  <p:tag name="KSO_WM_UNIT_TEXT_LAYER_COUNT" val="1"/>
  <p:tag name="KSO_WM_BEAUTIFY_FLAG" val="#wm#"/>
  <p:tag name="KSO_WM_UNIT_USESOURCEFORMAT_APPLY" val="0"/>
</p:tagLst>
</file>

<file path=ppt/tags/tag259.xml><?xml version="1.0" encoding="utf-8"?>
<p:tagLst xmlns:p="http://schemas.openxmlformats.org/presentationml/2006/main">
  <p:tag name="KSO_WM_DIAGRAM_VIRTUALLY_FRAME" val="{&quot;height&quot;:413.3500061035156,&quot;left&quot;:47.40018661378872,&quot;top&quot;:126.7249969482422,&quot;width&quot;:864.0145874023438}"/>
  <p:tag name="KSO_WM_DIAGRAM_VERSION" val="3"/>
  <p:tag name="KSO_WM_DIAGRAM_COLOR_TRICK" val="2"/>
  <p:tag name="KSO_WM_DIAGRAM_COLOR_TEXT_CAN_REMOVE" val="n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diagram20236954_2*l_h_f*1_3_1"/>
  <p:tag name="KSO_WM_TEMPLATE_CATEGORY" val="diagram"/>
  <p:tag name="KSO_WM_TEMPLATE_INDEX" val="20236954"/>
  <p:tag name="KSO_WM_UNIT_LAYERLEVEL" val="1_1_1"/>
  <p:tag name="KSO_WM_TAG_VERSION" val="3.0"/>
  <p:tag name="KSO_WM_DIAGRAM_MAX_ITEMCNT" val="5"/>
  <p:tag name="KSO_WM_DIAGRAM_MIN_ITEMCNT" val="3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50"/>
  <p:tag name="KSO_WM_UNIT_PRESET_TEXT" val="单击此处添加文本具体内容，简明扼要地阐述您的观点。根据需要可增减文字。"/>
  <p:tag name="KSO_WM_UNIT_TEXT_FILL_FORE_SCHEMECOLOR_INDEX" val="1"/>
  <p:tag name="KSO_WM_UNIT_TEXT_FILL_TYPE" val="1"/>
  <p:tag name="KSO_WM_UNIT_TEXT_TYPE" val="1"/>
  <p:tag name="KSO_WM_UNIT_TEXT_LAYER_COUNT" val="1"/>
  <p:tag name="KSO_WM_BEAUTIFY_FLAG" val="#wm#"/>
  <p:tag name="KSO_WM_UNIT_USESOURCEFORMAT_APPLY" val="0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0.xml><?xml version="1.0" encoding="utf-8"?>
<p:tagLst xmlns:p="http://schemas.openxmlformats.org/presentationml/2006/main">
  <p:tag name="KSO_WM_DIAGRAM_VIRTUALLY_FRAME" val="{&quot;height&quot;:413.3500061035156,&quot;left&quot;:47.40018661378872,&quot;top&quot;:126.7249969482422,&quot;width&quot;:864.0145874023438}"/>
  <p:tag name="KSO_WM_DIAGRAM_VERSION" val="3"/>
  <p:tag name="KSO_WM_DIAGRAM_COLOR_TRICK" val="2"/>
  <p:tag name="KSO_WM_DIAGRAM_COLOR_TEXT_CAN_REMOVE" val="n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4_1"/>
  <p:tag name="KSO_WM_UNIT_ID" val="diagram20236954_2*l_h_f*1_4_1"/>
  <p:tag name="KSO_WM_TEMPLATE_CATEGORY" val="diagram"/>
  <p:tag name="KSO_WM_TEMPLATE_INDEX" val="20236954"/>
  <p:tag name="KSO_WM_UNIT_LAYERLEVEL" val="1_1_1"/>
  <p:tag name="KSO_WM_TAG_VERSION" val="3.0"/>
  <p:tag name="KSO_WM_DIAGRAM_MAX_ITEMCNT" val="5"/>
  <p:tag name="KSO_WM_DIAGRAM_MIN_ITEMCNT" val="3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50"/>
  <p:tag name="KSO_WM_UNIT_PRESET_TEXT" val="单击此处添加文本具体内容，简明扼要地阐述您的观点。根据需要可增减文字。"/>
  <p:tag name="KSO_WM_UNIT_TEXT_FILL_FORE_SCHEMECOLOR_INDEX" val="1"/>
  <p:tag name="KSO_WM_UNIT_TEXT_FILL_TYPE" val="1"/>
  <p:tag name="KSO_WM_UNIT_TEXT_TYPE" val="1"/>
  <p:tag name="KSO_WM_UNIT_TEXT_LAYER_COUNT" val="1"/>
  <p:tag name="KSO_WM_BEAUTIFY_FLAG" val="#wm#"/>
  <p:tag name="KSO_WM_UNIT_USESOURCEFORMAT_APPLY" val="0"/>
</p:tagLst>
</file>

<file path=ppt/tags/tag261.xml><?xml version="1.0" encoding="utf-8"?>
<p:tagLst xmlns:p="http://schemas.openxmlformats.org/presentationml/2006/main">
  <p:tag name="KSO_WM_DIAGRAM_VIRTUALLY_FRAME" val="{&quot;height&quot;:413.3500061035156,&quot;left&quot;:47.40018661378872,&quot;top&quot;:126.7249969482422,&quot;width&quot;:864.0145874023438}"/>
  <p:tag name="KSO_WM_DIAGRAM_VERSION" val="3"/>
  <p:tag name="KSO_WM_DIAGRAM_COLOR_TRICK" val="2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diagram20236954_2*l_h_i*1_1_1"/>
  <p:tag name="KSO_WM_TEMPLATE_CATEGORY" val="diagram"/>
  <p:tag name="KSO_WM_TEMPLATE_INDEX" val="20236954"/>
  <p:tag name="KSO_WM_UNIT_LAYERLEVEL" val="1_1_1"/>
  <p:tag name="KSO_WM_TAG_VERSION" val="3.0"/>
  <p:tag name="KSO_WM_DIAGRAM_MAX_ITEMCNT" val="5"/>
  <p:tag name="KSO_WM_DIAGRAM_MIN_ITEMCNT" val="3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BEAUTIFY_FLAG" val="#wm#"/>
  <p:tag name="KSO_WM_UNIT_TEXT_FILL_FORE_SCHEMECOLOR_INDEX" val="2"/>
  <p:tag name="KSO_WM_UNIT_TEXT_FILL_TYPE" val="1"/>
  <p:tag name="KSO_WM_UNIT_USESOURCEFORMAT_APPLY" val="0"/>
</p:tagLst>
</file>

<file path=ppt/tags/tag262.xml><?xml version="1.0" encoding="utf-8"?>
<p:tagLst xmlns:p="http://schemas.openxmlformats.org/presentationml/2006/main">
  <p:tag name="KSO_WM_DIAGRAM_VIRTUALLY_FRAME" val="{&quot;height&quot;:413.3500061035156,&quot;left&quot;:47.40018661378872,&quot;top&quot;:126.7249969482422,&quot;width&quot;:864.0145874023438}"/>
  <p:tag name="KSO_WM_DIAGRAM_VERSION" val="3"/>
  <p:tag name="KSO_WM_DIAGRAM_COLOR_TRICK" val="2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diagram20236954_2*l_h_i*1_2_1"/>
  <p:tag name="KSO_WM_TEMPLATE_CATEGORY" val="diagram"/>
  <p:tag name="KSO_WM_TEMPLATE_INDEX" val="20236954"/>
  <p:tag name="KSO_WM_UNIT_LAYERLEVEL" val="1_1_1"/>
  <p:tag name="KSO_WM_TAG_VERSION" val="3.0"/>
  <p:tag name="KSO_WM_DIAGRAM_MAX_ITEMCNT" val="5"/>
  <p:tag name="KSO_WM_DIAGRAM_MIN_ITEMCNT" val="3"/>
  <p:tag name="KSO_WM_DIAGRAM_COLOR_MATCH_VALUE" val="{&quot;shape&quot;:{&quot;fill&quot;:{&quot;solid&quot;:{&quot;brightness&quot;:0,&quot;colorType&quot;:1,&quot;foreColorIndex&quot;:6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6"/>
  <p:tag name="KSO_WM_UNIT_FILL_FORE_SCHEMECOLOR_INDEX_BRIGHTNESS" val="0"/>
  <p:tag name="KSO_WM_BEAUTIFY_FLAG" val="#wm#"/>
  <p:tag name="KSO_WM_UNIT_TEXT_FILL_FORE_SCHEMECOLOR_INDEX" val="2"/>
  <p:tag name="KSO_WM_UNIT_TEXT_FILL_TYPE" val="1"/>
  <p:tag name="KSO_WM_UNIT_USESOURCEFORMAT_APPLY" val="0"/>
</p:tagLst>
</file>

<file path=ppt/tags/tag263.xml><?xml version="1.0" encoding="utf-8"?>
<p:tagLst xmlns:p="http://schemas.openxmlformats.org/presentationml/2006/main">
  <p:tag name="KSO_WM_DIAGRAM_VIRTUALLY_FRAME" val="{&quot;height&quot;:413.3500061035156,&quot;left&quot;:47.40018661378872,&quot;top&quot;:126.7249969482422,&quot;width&quot;:864.0145874023438}"/>
  <p:tag name="KSO_WM_DIAGRAM_VERSION" val="3"/>
  <p:tag name="KSO_WM_DIAGRAM_COLOR_TRICK" val="2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1"/>
  <p:tag name="KSO_WM_UNIT_ID" val="diagram20236954_2*l_h_i*1_3_1"/>
  <p:tag name="KSO_WM_TEMPLATE_CATEGORY" val="diagram"/>
  <p:tag name="KSO_WM_TEMPLATE_INDEX" val="20236954"/>
  <p:tag name="KSO_WM_UNIT_LAYERLEVEL" val="1_1_1"/>
  <p:tag name="KSO_WM_TAG_VERSION" val="3.0"/>
  <p:tag name="KSO_WM_DIAGRAM_MAX_ITEMCNT" val="5"/>
  <p:tag name="KSO_WM_DIAGRAM_MIN_ITEMCNT" val="3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BEAUTIFY_FLAG" val="#wm#"/>
  <p:tag name="KSO_WM_UNIT_TEXT_FILL_FORE_SCHEMECOLOR_INDEX" val="2"/>
  <p:tag name="KSO_WM_UNIT_TEXT_FILL_TYPE" val="1"/>
  <p:tag name="KSO_WM_UNIT_USESOURCEFORMAT_APPLY" val="0"/>
</p:tagLst>
</file>

<file path=ppt/tags/tag264.xml><?xml version="1.0" encoding="utf-8"?>
<p:tagLst xmlns:p="http://schemas.openxmlformats.org/presentationml/2006/main">
  <p:tag name="KSO_WM_DIAGRAM_VIRTUALLY_FRAME" val="{&quot;height&quot;:413.3500061035156,&quot;left&quot;:47.40018661378872,&quot;top&quot;:126.7249969482422,&quot;width&quot;:864.0145874023438}"/>
  <p:tag name="KSO_WM_DIAGRAM_VERSION" val="3"/>
  <p:tag name="KSO_WM_DIAGRAM_COLOR_TRICK" val="2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1"/>
  <p:tag name="KSO_WM_UNIT_ID" val="diagram20236954_2*l_h_i*1_4_1"/>
  <p:tag name="KSO_WM_TEMPLATE_CATEGORY" val="diagram"/>
  <p:tag name="KSO_WM_TEMPLATE_INDEX" val="20236954"/>
  <p:tag name="KSO_WM_UNIT_LAYERLEVEL" val="1_1_1"/>
  <p:tag name="KSO_WM_TAG_VERSION" val="3.0"/>
  <p:tag name="KSO_WM_DIAGRAM_MAX_ITEMCNT" val="5"/>
  <p:tag name="KSO_WM_DIAGRAM_MIN_ITEMCNT" val="3"/>
  <p:tag name="KSO_WM_DIAGRAM_COLOR_MATCH_VALUE" val="{&quot;shape&quot;:{&quot;fill&quot;:{&quot;solid&quot;:{&quot;brightness&quot;:0,&quot;colorType&quot;:1,&quot;foreColorIndex&quot;:6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6"/>
  <p:tag name="KSO_WM_UNIT_FILL_FORE_SCHEMECOLOR_INDEX_BRIGHTNESS" val="0"/>
  <p:tag name="KSO_WM_BEAUTIFY_FLAG" val="#wm#"/>
  <p:tag name="KSO_WM_UNIT_TEXT_FILL_FORE_SCHEMECOLOR_INDEX" val="2"/>
  <p:tag name="KSO_WM_UNIT_TEXT_FILL_TYPE" val="1"/>
  <p:tag name="KSO_WM_UNIT_USESOURCEFORMAT_APPLY" val="0"/>
</p:tagLst>
</file>

<file path=ppt/tags/tag265.xml><?xml version="1.0" encoding="utf-8"?>
<p:tagLst xmlns:p="http://schemas.openxmlformats.org/presentationml/2006/main">
  <p:tag name="KSO_WM_DIAGRAM_VIRTUALLY_FRAME" val="{&quot;height&quot;:413.3500061035156,&quot;left&quot;:47.40018661378872,&quot;top&quot;:126.7249969482422,&quot;width&quot;:864.0145874023438}"/>
  <p:tag name="KSO_WM_DIAGRAM_VERSION" val="3"/>
  <p:tag name="KSO_WM_DIAGRAM_COLOR_TRICK" val="2"/>
  <p:tag name="KSO_WM_DIAGRAM_COLOR_TEXT_CAN_REMOVE" val="n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36954_2*l_h_f*1_2_1"/>
  <p:tag name="KSO_WM_TEMPLATE_CATEGORY" val="diagram"/>
  <p:tag name="KSO_WM_TEMPLATE_INDEX" val="20236954"/>
  <p:tag name="KSO_WM_UNIT_LAYERLEVEL" val="1_1_1"/>
  <p:tag name="KSO_WM_TAG_VERSION" val="3.0"/>
  <p:tag name="KSO_WM_DIAGRAM_MAX_ITEMCNT" val="5"/>
  <p:tag name="KSO_WM_DIAGRAM_MIN_ITEMCNT" val="3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50"/>
  <p:tag name="KSO_WM_UNIT_PRESET_TEXT" val="单击此处添加文本具体内容，简明扼要地阐述您的观点。根据需要可增减文字。"/>
  <p:tag name="KSO_WM_UNIT_TEXT_FILL_FORE_SCHEMECOLOR_INDEX" val="1"/>
  <p:tag name="KSO_WM_UNIT_TEXT_FILL_TYPE" val="1"/>
  <p:tag name="KSO_WM_UNIT_TEXT_TYPE" val="1"/>
  <p:tag name="KSO_WM_UNIT_TEXT_LAYER_COUNT" val="1"/>
  <p:tag name="KSO_WM_UNIT_USESOURCEFORMAT_APPLY" val="0"/>
</p:tagLst>
</file>

<file path=ppt/tags/tag266.xml><?xml version="1.0" encoding="utf-8"?>
<p:tagLst xmlns:p="http://schemas.openxmlformats.org/presentationml/2006/main">
  <p:tag name="KSO_WM_SLIDE_ID" val="diagram20236954_2"/>
  <p:tag name="KSO_WM_TEMPLATE_SUBCATEGORY" val="0"/>
  <p:tag name="KSO_WM_TEMPLATE_MASTER_TYPE" val="0"/>
  <p:tag name="KSO_WM_TEMPLATE_COLOR_TYPE" val="0"/>
  <p:tag name="KSO_WM_SLIDE_TYPE" val="text"/>
  <p:tag name="KSO_WM_SLIDE_SUBTYPE" val="diag"/>
  <p:tag name="KSO_WM_SLIDE_ITEM_CNT" val="4"/>
  <p:tag name="KSO_WM_SLIDE_INDEX" val="2"/>
  <p:tag name="KSO_WM_SLIDE_SIZE" val="863.015*413.2"/>
  <p:tag name="KSO_WM_SLIDE_POSITION" val="47.9*126.8"/>
  <p:tag name="KSO_WM_DIAGRAM_GROUP_CODE" val="l1-1"/>
  <p:tag name="KSO_WM_SLIDE_DIAGTYPE" val="l"/>
  <p:tag name="KSO_WM_TAG_VERSION" val="3.0"/>
  <p:tag name="KSO_WM_BEAUTIFY_FLAG" val="#wm#"/>
  <p:tag name="KSO_WM_TEMPLATE_CATEGORY" val="custom"/>
  <p:tag name="KSO_WM_TEMPLATE_INDEX" val="20205081"/>
  <p:tag name="KSO_WM_SLIDE_LAYOUT" val="a_l"/>
  <p:tag name="KSO_WM_SLIDE_LAYOUT_CNT" val="1_1"/>
</p:tagLst>
</file>

<file path=ppt/tags/tag267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26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diagram20231799_1*a*1"/>
  <p:tag name="KSO_WM_TEMPLATE_CATEGORY" val="diagram"/>
  <p:tag name="KSO_WM_TEMPLATE_INDEX" val="20231799"/>
  <p:tag name="KSO_WM_UNIT_LAYERLEVEL" val="1"/>
  <p:tag name="KSO_WM_TAG_VERSION" val="3.0"/>
  <p:tag name="KSO_WM_BEAUTIFY_FLAG" val="#wm#"/>
  <p:tag name="KSO_WM_UNIT_PRESET_TEXT" val="单击此处添加标题"/>
  <p:tag name="KSO_WM_UNIT_TEXT_FILL_FORE_SCHEMECOLOR_INDEX" val="13"/>
  <p:tag name="KSO_WM_UNIT_TEXT_FILL_TYPE" val="1"/>
  <p:tag name="KSO_WM_UNIT_USESOURCEFORMAT_APPLY" val="0"/>
</p:tagLst>
</file>

<file path=ppt/tags/tag269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l_h_i"/>
  <p:tag name="KSO_WM_UNIT_INDEX" val="1_1_2"/>
  <p:tag name="KSO_WM_UNIT_ID" val="diagram20231799_1*l_h_i*1_1_2"/>
  <p:tag name="KSO_WM_TEMPLATE_CATEGORY" val="diagram"/>
  <p:tag name="KSO_WM_TEMPLATE_INDEX" val="20231799"/>
  <p:tag name="KSO_WM_UNIT_LAYERLEVEL" val="1_1_1"/>
  <p:tag name="KSO_WM_TAG_VERSION" val="3.0"/>
  <p:tag name="KSO_WM_DIAGRAM_GROUP_CODE" val="l1-1"/>
  <p:tag name="KSO_WM_DIAGRAM_VERSION" val="3"/>
  <p:tag name="KSO_WM_DIAGRAM_COLOR_TRICK" val="3"/>
  <p:tag name="KSO_WM_DIAGRAM_COLOR_TEXT_CAN_REMOVE" val="n"/>
  <p:tag name="KSO_WM_DIAGRAM_MAX_ITEMCNT" val="3"/>
  <p:tag name="KSO_WM_DIAGRAM_MIN_ITEMCNT" val="2"/>
  <p:tag name="KSO_WM_DIAGRAM_VIRTUALLY_FRAME" val="{&quot;height&quot;:375.5104724409449,&quot;left&quot;:54.8,&quot;top&quot;:110.83779527559054,&quot;width&quot;:850.4001574803149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brightness&quot;:-0.25,&quot;colorType&quot;:1,&quot;foreColorIndex&quot;:14,&quot;transparency&quot;:0.600000023841857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SHADOW_SCHEMECOLOR_INDEX" val="14"/>
  <p:tag name="KSO_WM_UNIT_TEXT_FILL_FORE_SCHEMECOLOR_INDEX" val="13"/>
  <p:tag name="KSO_WM_UNIT_TEXT_FILL_TYPE" val="1"/>
  <p:tag name="KSO_WM_UNIT_USESOURCEFORMAT_APPLY" val="0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0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l_h_i"/>
  <p:tag name="KSO_WM_UNIT_INDEX" val="1_1_1"/>
  <p:tag name="KSO_WM_UNIT_ID" val="diagram20231799_1*l_h_i*1_1_1"/>
  <p:tag name="KSO_WM_TEMPLATE_CATEGORY" val="diagram"/>
  <p:tag name="KSO_WM_TEMPLATE_INDEX" val="20231799"/>
  <p:tag name="KSO_WM_UNIT_LAYERLEVEL" val="1_1_1"/>
  <p:tag name="KSO_WM_TAG_VERSION" val="3.0"/>
  <p:tag name="KSO_WM_DIAGRAM_GROUP_CODE" val="l1-1"/>
  <p:tag name="KSO_WM_DIAGRAM_VERSION" val="3"/>
  <p:tag name="KSO_WM_DIAGRAM_COLOR_TRICK" val="3"/>
  <p:tag name="KSO_WM_DIAGRAM_COLOR_TEXT_CAN_REMOVE" val="n"/>
  <p:tag name="KSO_WM_DIAGRAM_MAX_ITEMCNT" val="3"/>
  <p:tag name="KSO_WM_DIAGRAM_MIN_ITEMCNT" val="2"/>
  <p:tag name="KSO_WM_DIAGRAM_VIRTUALLY_FRAME" val="{&quot;height&quot;:375.5104724409449,&quot;left&quot;:54.8,&quot;top&quot;:110.83779527559054,&quot;width&quot;:850.4001574803149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brightness&quot;:0.25,&quot;colorType&quot;:1,&quot;foreColorIndex&quot;:13,&quot;transparency&quot;:0.850000023841857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SHADOW_SCHEMECOLOR_INDEX" val="13"/>
  <p:tag name="KSO_WM_UNIT_TEXT_FILL_FORE_SCHEMECOLOR_INDEX" val="2"/>
  <p:tag name="KSO_WM_UNIT_TEXT_FILL_TYPE" val="1"/>
  <p:tag name="KSO_WM_UNIT_USESOURCEFORMAT_APPLY" val="0"/>
</p:tagLst>
</file>

<file path=ppt/tags/tag27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diagram20231799_1*l_h_a*1_1_1"/>
  <p:tag name="KSO_WM_TEMPLATE_CATEGORY" val="diagram"/>
  <p:tag name="KSO_WM_TEMPLATE_INDEX" val="20231799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3"/>
  <p:tag name="KSO_WM_DIAGRAM_COLOR_TEXT_CAN_REMOVE" val="n"/>
  <p:tag name="KSO_WM_DIAGRAM_GROUP_CODE" val="l1-1"/>
  <p:tag name="KSO_WM_DIAGRAM_MAX_ITEMCNT" val="3"/>
  <p:tag name="KSO_WM_DIAGRAM_MIN_ITEMCNT" val="2"/>
  <p:tag name="KSO_WM_DIAGRAM_VIRTUALLY_FRAME" val="{&quot;height&quot;:375.5104724409449,&quot;left&quot;:54.8,&quot;top&quot;:110.83779527559054,&quot;width&quot;:850.4001574803149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单击此处添加项标题"/>
  <p:tag name="KSO_WM_UNIT_USESOURCEFORMAT_APPLY" val="0"/>
</p:tagLst>
</file>

<file path=ppt/tags/tag272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l_h_i"/>
  <p:tag name="KSO_WM_UNIT_INDEX" val="1_2_2"/>
  <p:tag name="KSO_WM_UNIT_ID" val="diagram20231799_1*l_h_i*1_2_2"/>
  <p:tag name="KSO_WM_TEMPLATE_CATEGORY" val="diagram"/>
  <p:tag name="KSO_WM_TEMPLATE_INDEX" val="20231799"/>
  <p:tag name="KSO_WM_UNIT_LAYERLEVEL" val="1_1_1"/>
  <p:tag name="KSO_WM_TAG_VERSION" val="3.0"/>
  <p:tag name="KSO_WM_DIAGRAM_GROUP_CODE" val="l1-1"/>
  <p:tag name="KSO_WM_DIAGRAM_VERSION" val="3"/>
  <p:tag name="KSO_WM_DIAGRAM_COLOR_TRICK" val="3"/>
  <p:tag name="KSO_WM_DIAGRAM_COLOR_TEXT_CAN_REMOVE" val="n"/>
  <p:tag name="KSO_WM_DIAGRAM_MAX_ITEMCNT" val="3"/>
  <p:tag name="KSO_WM_DIAGRAM_MIN_ITEMCNT" val="2"/>
  <p:tag name="KSO_WM_DIAGRAM_VIRTUALLY_FRAME" val="{&quot;height&quot;:375.5104724409449,&quot;left&quot;:54.8,&quot;top&quot;:110.83779527559054,&quot;width&quot;:850.4001574803149}"/>
  <p:tag name="KSO_WM_DIAGRAM_COLOR_MATCH_VALUE" val="{&quot;shape&quot;:{&quot;fill&quot;:{&quot;solid&quot;:{&quot;brightness&quot;:0,&quot;colorType&quot;:1,&quot;foreColorIndex&quot;:6,&quot;transparency&quot;:0},&quot;type&quot;:1},&quot;glow&quot;:{&quot;colorType&quot;:0},&quot;line&quot;:{&quot;type&quot;:0},&quot;shadow&quot;:{&quot;brightness&quot;:-0.25,&quot;colorType&quot;:1,&quot;foreColorIndex&quot;:14,&quot;transparency&quot;:0.600000023841857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6"/>
  <p:tag name="KSO_WM_UNIT_FILL_FORE_SCHEMECOLOR_INDEX_BRIGHTNESS" val="0"/>
  <p:tag name="KSO_WM_UNIT_SHADOW_SCHEMECOLOR_INDEX" val="14"/>
  <p:tag name="KSO_WM_UNIT_TEXT_FILL_FORE_SCHEMECOLOR_INDEX" val="13"/>
  <p:tag name="KSO_WM_UNIT_TEXT_FILL_TYPE" val="1"/>
  <p:tag name="KSO_WM_UNIT_USESOURCEFORMAT_APPLY" val="0"/>
</p:tagLst>
</file>

<file path=ppt/tags/tag273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l_h_i"/>
  <p:tag name="KSO_WM_UNIT_INDEX" val="1_2_1"/>
  <p:tag name="KSO_WM_UNIT_ID" val="diagram20231799_1*l_h_i*1_2_1"/>
  <p:tag name="KSO_WM_TEMPLATE_CATEGORY" val="diagram"/>
  <p:tag name="KSO_WM_TEMPLATE_INDEX" val="20231799"/>
  <p:tag name="KSO_WM_UNIT_LAYERLEVEL" val="1_1_1"/>
  <p:tag name="KSO_WM_TAG_VERSION" val="3.0"/>
  <p:tag name="KSO_WM_DIAGRAM_GROUP_CODE" val="l1-1"/>
  <p:tag name="KSO_WM_DIAGRAM_VERSION" val="3"/>
  <p:tag name="KSO_WM_DIAGRAM_COLOR_TRICK" val="3"/>
  <p:tag name="KSO_WM_DIAGRAM_COLOR_TEXT_CAN_REMOVE" val="n"/>
  <p:tag name="KSO_WM_DIAGRAM_MAX_ITEMCNT" val="3"/>
  <p:tag name="KSO_WM_DIAGRAM_MIN_ITEMCNT" val="2"/>
  <p:tag name="KSO_WM_DIAGRAM_VIRTUALLY_FRAME" val="{&quot;height&quot;:375.5104724409449,&quot;left&quot;:54.8,&quot;top&quot;:110.83779527559054,&quot;width&quot;:850.4001574803149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brightness&quot;:0.25,&quot;colorType&quot;:1,&quot;foreColorIndex&quot;:13,&quot;transparency&quot;:0.850000023841857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SHADOW_SCHEMECOLOR_INDEX" val="13"/>
  <p:tag name="KSO_WM_UNIT_TEXT_FILL_FORE_SCHEMECOLOR_INDEX" val="2"/>
  <p:tag name="KSO_WM_UNIT_TEXT_FILL_TYPE" val="1"/>
  <p:tag name="KSO_WM_UNIT_USESOURCEFORMAT_APPLY" val="0"/>
</p:tagLst>
</file>

<file path=ppt/tags/tag274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2_1"/>
  <p:tag name="KSO_WM_UNIT_ID" val="diagram20231799_1*l_h_f*1_2_1"/>
  <p:tag name="KSO_WM_TEMPLATE_CATEGORY" val="diagram"/>
  <p:tag name="KSO_WM_TEMPLATE_INDEX" val="20231799"/>
  <p:tag name="KSO_WM_UNIT_LAYERLEVEL" val="1_1_1"/>
  <p:tag name="KSO_WM_TAG_VERSION" val="3.0"/>
  <p:tag name="KSO_WM_BEAUTIFY_FLAG" val="#wm#"/>
  <p:tag name="KSO_WM_UNIT_TEXT_FILL_FORE_SCHEMECOLOR_INDEX_BRIGHTNESS" val="0.15"/>
  <p:tag name="KSO_WM_UNIT_TEXT_FILL_TYPE" val="1"/>
  <p:tag name="KSO_WM_DIAGRAM_VERSION" val="3"/>
  <p:tag name="KSO_WM_DIAGRAM_COLOR_TRICK" val="3"/>
  <p:tag name="KSO_WM_DIAGRAM_COLOR_TEXT_CAN_REMOVE" val="n"/>
  <p:tag name="KSO_WM_DIAGRAM_GROUP_CODE" val="l1-1"/>
  <p:tag name="KSO_WM_DIAGRAM_MAX_ITEMCNT" val="3"/>
  <p:tag name="KSO_WM_DIAGRAM_MIN_ITEMCNT" val="2"/>
  <p:tag name="KSO_WM_DIAGRAM_VIRTUALLY_FRAME" val="{&quot;height&quot;:375.5104724409449,&quot;left&quot;:54.8,&quot;top&quot;:110.83779527559054,&quot;width&quot;:850.4001574803149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333333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添加文本具体内容，简明扼要地阐述您的观点。根据需要可酌情增减文字，以便观者准确地理解您传达的思想。单击此处添加文本具体内容，简明扼要地阐述您的观点，单击此处添加文本具体内容。"/>
  <p:tag name="KSO_WM_UNIT_USESOURCEFORMAT_APPLY" val="0"/>
</p:tagLst>
</file>

<file path=ppt/tags/tag27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2_1"/>
  <p:tag name="KSO_WM_UNIT_ID" val="diagram20231799_1*l_h_a*1_2_1"/>
  <p:tag name="KSO_WM_TEMPLATE_CATEGORY" val="diagram"/>
  <p:tag name="KSO_WM_TEMPLATE_INDEX" val="20231799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3"/>
  <p:tag name="KSO_WM_DIAGRAM_COLOR_TEXT_CAN_REMOVE" val="n"/>
  <p:tag name="KSO_WM_DIAGRAM_GROUP_CODE" val="l1-1"/>
  <p:tag name="KSO_WM_DIAGRAM_MAX_ITEMCNT" val="3"/>
  <p:tag name="KSO_WM_DIAGRAM_MIN_ITEMCNT" val="2"/>
  <p:tag name="KSO_WM_DIAGRAM_VIRTUALLY_FRAME" val="{&quot;height&quot;:375.5104724409449,&quot;left&quot;:54.8,&quot;top&quot;:110.83779527559054,&quot;width&quot;:850.4001574803149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6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单击此处添加项标题"/>
  <p:tag name="KSO_WM_UNIT_USESOURCEFORMAT_APPLY" val="0"/>
</p:tagLst>
</file>

<file path=ppt/tags/tag276.xml><?xml version="1.0" encoding="utf-8"?>
<p:tagLst xmlns:p="http://schemas.openxmlformats.org/presentationml/2006/main">
  <p:tag name="KSO_WM_DIAGRAM_VIRTUALLY_FRAME" val="{&quot;height&quot;:375.5104724409449,&quot;left&quot;:54.8,&quot;top&quot;:110.83779527559054,&quot;width&quot;:850.4001574803149}"/>
</p:tagLst>
</file>

<file path=ppt/tags/tag277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1799_1*l_h_f*1_1_1"/>
  <p:tag name="KSO_WM_TEMPLATE_CATEGORY" val="diagram"/>
  <p:tag name="KSO_WM_TEMPLATE_INDEX" val="20231799"/>
  <p:tag name="KSO_WM_UNIT_LAYERLEVEL" val="1_1_1"/>
  <p:tag name="KSO_WM_TAG_VERSION" val="3.0"/>
  <p:tag name="KSO_WM_BEAUTIFY_FLAG" val="#wm#"/>
  <p:tag name="KSO_WM_UNIT_TEXT_FILL_FORE_SCHEMECOLOR_INDEX_BRIGHTNESS" val="0.15"/>
  <p:tag name="KSO_WM_UNIT_TEXT_FILL_TYPE" val="1"/>
  <p:tag name="KSO_WM_DIAGRAM_VERSION" val="3"/>
  <p:tag name="KSO_WM_DIAGRAM_COLOR_TRICK" val="3"/>
  <p:tag name="KSO_WM_DIAGRAM_COLOR_TEXT_CAN_REMOVE" val="n"/>
  <p:tag name="KSO_WM_DIAGRAM_GROUP_CODE" val="l1-1"/>
  <p:tag name="KSO_WM_DIAGRAM_MAX_ITEMCNT" val="3"/>
  <p:tag name="KSO_WM_DIAGRAM_MIN_ITEMCNT" val="2"/>
  <p:tag name="KSO_WM_DIAGRAM_VIRTUALLY_FRAME" val="{&quot;height&quot;:375.5104724409449,&quot;left&quot;:54.8,&quot;top&quot;:110.83779527559054,&quot;width&quot;:850.4001574803149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333333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添加文本具体内容，简明扼要地阐述您的观点。根据需要可酌情增减文字，以便观者准确地理解您传达的思想。单击此处添加文本具体内容，简明扼要地阐述您的观点，单击此处添加文本具体内容。"/>
  <p:tag name="KSO_WM_UNIT_USESOURCEFORMAT_APPLY" val="0"/>
</p:tagLst>
</file>

<file path=ppt/tags/tag278.xml><?xml version="1.0" encoding="utf-8"?>
<p:tagLst xmlns:p="http://schemas.openxmlformats.org/presentationml/2006/main">
  <p:tag name="KSO_WM_SLIDE_ID" val="diagram20231799_1"/>
  <p:tag name="KSO_WM_TEMPLATE_SUBCATEGORY" val="0"/>
  <p:tag name="KSO_WM_TEMPLATE_MASTER_TYPE" val="0"/>
  <p:tag name="KSO_WM_TEMPLATE_COLOR_TYPE" val="0"/>
  <p:tag name="KSO_WM_SLIDE_ITEM_CNT" val="2"/>
  <p:tag name="KSO_WM_SLIDE_INDEX" val="1"/>
  <p:tag name="KSO_WM_DIAGRAM_GROUP_CODE" val="l1-1"/>
  <p:tag name="KSO_WM_SLIDE_DIAGTYPE" val="l"/>
  <p:tag name="KSO_WM_TAG_VERSION" val="3.0"/>
  <p:tag name="KSO_WM_BEAUTIFY_FLAG" val="#wm#"/>
  <p:tag name="KSO_WM_TEMPLATE_CATEGORY" val="custom"/>
  <p:tag name="KSO_WM_TEMPLATE_INDEX" val="20205081"/>
  <p:tag name="KSO_WM_SLIDE_LAYOUT" val="a_l"/>
  <p:tag name="KSO_WM_SLIDE_LAYOUT_CNT" val="1_1"/>
  <p:tag name="KSO_WM_SLIDE_TYPE" val="text"/>
  <p:tag name="KSO_WM_SLIDE_SUBTYPE" val="diag"/>
  <p:tag name="KSO_WM_SLIDE_SIZE" val="850.4*375.51"/>
  <p:tag name="KSO_WM_SLIDE_POSITION" val="54.8*110.838"/>
  <p:tag name="KSO_WM_SPECIAL_SOURCE" val="bdnull"/>
  <p:tag name="resource_record_key" val="{&quot;10&quot;:[4524156,3657193,21539238,20249219,21566601],&quot;65&quot;:[20205081]}"/>
</p:tagLst>
</file>

<file path=ppt/tags/tag279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0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281.xml><?xml version="1.0" encoding="utf-8"?>
<p:tagLst xmlns:p="http://schemas.openxmlformats.org/presentationml/2006/main">
  <p:tag name="COMMONDATA" val="eyJoZGlkIjoiMWFiNWU5MDZkOTdhOTkwZmU2NDUwMzRjY2M4ZTJjMzQifQ=="/>
  <p:tag name="resource_record_key" val="{&quot;10&quot;:[4524156,3657193,21539238,20249219,21566601],&quot;65&quot;:[20205081],&quot;8&quot;:[20476464,4641282]}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464a51cb53b0b9af0c1784b21848588e53dfa1c4"/>
  <p:tag name="KSO_WM_NEWLAYOUT_ID" val="110"/>
</p:tagLst>
</file>

<file path=ppt/tags/tag58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ags/tag59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f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efdf68651c7ca8d35304d9ec69b5aca550f94f8d"/>
  <p:tag name="KSO_WM_NEWLAYOUT_ID" val="122"/>
</p:tagLst>
</file>

<file path=ppt/tags/tag61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ags/tag6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6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6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6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6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6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68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d5f7dfaf1a7a7ce086d750149345211fe09582ac"/>
  <p:tag name="KSO_WM_NEWLAYOUT_ID" val="31"/>
</p:tagLst>
</file>

<file path=ppt/tags/tag6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_1"/>
  <p:tag name="KSO_WM_UNIT_TYPE" val="l_h_i"/>
</p:tagLst>
</file>

<file path=ppt/tags/tag7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7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73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2_1"/>
  <p:tag name="KSO_WM_UNIT_TYPE" val="l_h_i"/>
</p:tagLst>
</file>

<file path=ppt/tags/tag7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_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4055</Words>
  <Application>WPS 演示</Application>
  <PresentationFormat>宽屏</PresentationFormat>
  <Paragraphs>338</Paragraphs>
  <Slides>22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22</vt:i4>
      </vt:variant>
    </vt:vector>
  </HeadingPairs>
  <TitlesOfParts>
    <vt:vector size="33" baseType="lpstr">
      <vt:lpstr>Arial</vt:lpstr>
      <vt:lpstr>宋体</vt:lpstr>
      <vt:lpstr>Wingdings</vt:lpstr>
      <vt:lpstr>微软雅黑</vt:lpstr>
      <vt:lpstr>Wingdings</vt:lpstr>
      <vt:lpstr>Black and White</vt:lpstr>
      <vt:lpstr>Arial Unicode MS</vt:lpstr>
      <vt:lpstr>Calibri</vt:lpstr>
      <vt:lpstr>汉仪雅酷黑 95W</vt:lpstr>
      <vt:lpstr>Office 主题​​</vt:lpstr>
      <vt:lpstr>3_Office 主题​​</vt:lpstr>
      <vt:lpstr>PowerPoint 演示文稿</vt:lpstr>
      <vt:lpstr>PowerPoint 演示文稿</vt:lpstr>
      <vt:lpstr>PowerPoint 演示文稿</vt:lpstr>
      <vt:lpstr>开发背景</vt:lpstr>
      <vt:lpstr>我国开源生态发展</vt:lpstr>
      <vt:lpstr>PowerPoint 演示文稿</vt:lpstr>
      <vt:lpstr>PowerPoint 演示文稿</vt:lpstr>
      <vt:lpstr>技术路线实现流程图</vt:lpstr>
      <vt:lpstr>数据分析</vt:lpstr>
      <vt:lpstr>数据清洗</vt:lpstr>
      <vt:lpstr>PowerPoint 演示文稿</vt:lpstr>
      <vt:lpstr>大屏初稿展示</vt:lpstr>
      <vt:lpstr>开源社区现状概况</vt:lpstr>
      <vt:lpstr>开源社区现状概况</vt:lpstr>
      <vt:lpstr>影响力对标与行动建议</vt:lpstr>
      <vt:lpstr>开源社区现状概况</vt:lpstr>
      <vt:lpstr>健康度总览</vt:lpstr>
      <vt:lpstr>创新性分析</vt:lpstr>
      <vt:lpstr>技术难点</vt:lpstr>
      <vt:lpstr>PowerPoint 演示文稿</vt:lpstr>
      <vt:lpstr>现实意义与应用场景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>63135</dc:creator>
  <cp:lastModifiedBy>Angel</cp:lastModifiedBy>
  <cp:revision>201</cp:revision>
  <dcterms:created xsi:type="dcterms:W3CDTF">2019-06-19T02:08:00Z</dcterms:created>
  <dcterms:modified xsi:type="dcterms:W3CDTF">2025-12-30T05:41:34Z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2052-12.1.0.24034</vt:lpwstr>
  </property>
  <property fmtid="{D5CDD505-2E9C-101B-9397-08002B2CF9AE}" pid="3" name="ICV">
    <vt:lpwstr>A3DB960BF6A2484F856CC9741F7FFDBC_13</vt:lpwstr>
  </property>
  <property fmtid="{D5CDD505-2E9C-101B-9397-08002B2CF9AE}" pid="4" name="KSOTemplateUUID">
    <vt:lpwstr>v1.0_mb_jJ7uN/CQjIrg8kOiQVDzmg==</vt:lpwstr>
  </property>
</Properties>
</file>